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media/image1.jpeg" ContentType="image/jpeg"/>
  <Override PartName="/ppt/media/image2.jpeg" ContentType="image/jpeg"/>
  <Override PartName="/ppt/media/image3.jpeg" ContentType="image/jpeg"/>
  <Override PartName="/ppt/media/image4.jpeg" ContentType="image/jpeg"/>
  <Override PartName="/ppt/media/image5.jpeg" ContentType="image/jpeg"/>
  <Override PartName="/ppt/media/image6.jpeg" ContentType="image/jpeg"/>
  <Override PartName="/ppt/media/image7.jpeg" ContentType="image/jpeg"/>
  <Override PartName="/ppt/media/image8.jpeg" ContentType="image/jpeg"/>
  <Override PartName="/ppt/media/image9.jpeg" ContentType="image/jpeg"/>
  <Override PartName="/ppt/media/image10.jpeg" ContentType="image/jpeg"/>
  <Override PartName="/ppt/media/image11.jpeg" ContentType="image/jpeg"/>
  <Override PartName="/ppt/media/image12.jpeg" ContentType="image/jpeg"/>
  <Override PartName="/ppt/media/image13.jpeg" ContentType="image/jpeg"/>
  <Override PartName="/ppt/media/image14.jpeg" ContentType="image/jpeg"/>
  <Override PartName="/ppt/media/image15.jpeg" ContentType="image/jpeg"/>
  <Override PartName="/ppt/media/image16.jpeg" ContentType="image/jpeg"/>
  <Override PartName="/ppt/media/image17.jpeg" ContentType="image/jpeg"/>
  <Override PartName="/ppt/media/image18.jpeg" ContentType="image/jpeg"/>
  <Override PartName="/ppt/media/image19.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2438400" rtl="0" fontAlgn="auto" latinLnBrk="0" hangingPunct="0">
      <a:lnSpc>
        <a:spcPct val="9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anela Text Regular"/>
        <a:ea typeface="Canela Text Regular"/>
        <a:cs typeface="Canela Text Regular"/>
        <a:sym typeface="Canela Text Regular"/>
      </a:defRPr>
    </a:lvl1pPr>
    <a:lvl2pPr marL="0" marR="0" indent="457200" algn="ctr" defTabSz="2438400" rtl="0" fontAlgn="auto" latinLnBrk="0" hangingPunct="0">
      <a:lnSpc>
        <a:spcPct val="9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anela Text Regular"/>
        <a:ea typeface="Canela Text Regular"/>
        <a:cs typeface="Canela Text Regular"/>
        <a:sym typeface="Canela Text Regular"/>
      </a:defRPr>
    </a:lvl2pPr>
    <a:lvl3pPr marL="0" marR="0" indent="914400" algn="ctr" defTabSz="2438400" rtl="0" fontAlgn="auto" latinLnBrk="0" hangingPunct="0">
      <a:lnSpc>
        <a:spcPct val="9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anela Text Regular"/>
        <a:ea typeface="Canela Text Regular"/>
        <a:cs typeface="Canela Text Regular"/>
        <a:sym typeface="Canela Text Regular"/>
      </a:defRPr>
    </a:lvl3pPr>
    <a:lvl4pPr marL="0" marR="0" indent="1371600" algn="ctr" defTabSz="2438400" rtl="0" fontAlgn="auto" latinLnBrk="0" hangingPunct="0">
      <a:lnSpc>
        <a:spcPct val="9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anela Text Regular"/>
        <a:ea typeface="Canela Text Regular"/>
        <a:cs typeface="Canela Text Regular"/>
        <a:sym typeface="Canela Text Regular"/>
      </a:defRPr>
    </a:lvl4pPr>
    <a:lvl5pPr marL="0" marR="0" indent="1828800" algn="ctr" defTabSz="2438400" rtl="0" fontAlgn="auto" latinLnBrk="0" hangingPunct="0">
      <a:lnSpc>
        <a:spcPct val="9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anela Text Regular"/>
        <a:ea typeface="Canela Text Regular"/>
        <a:cs typeface="Canela Text Regular"/>
        <a:sym typeface="Canela Text Regular"/>
      </a:defRPr>
    </a:lvl5pPr>
    <a:lvl6pPr marL="0" marR="0" indent="2286000" algn="ctr" defTabSz="2438400" rtl="0" fontAlgn="auto" latinLnBrk="0" hangingPunct="0">
      <a:lnSpc>
        <a:spcPct val="9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anela Text Regular"/>
        <a:ea typeface="Canela Text Regular"/>
        <a:cs typeface="Canela Text Regular"/>
        <a:sym typeface="Canela Text Regular"/>
      </a:defRPr>
    </a:lvl6pPr>
    <a:lvl7pPr marL="0" marR="0" indent="2743200" algn="ctr" defTabSz="2438400" rtl="0" fontAlgn="auto" latinLnBrk="0" hangingPunct="0">
      <a:lnSpc>
        <a:spcPct val="9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anela Text Regular"/>
        <a:ea typeface="Canela Text Regular"/>
        <a:cs typeface="Canela Text Regular"/>
        <a:sym typeface="Canela Text Regular"/>
      </a:defRPr>
    </a:lvl7pPr>
    <a:lvl8pPr marL="0" marR="0" indent="3200400" algn="ctr" defTabSz="2438400" rtl="0" fontAlgn="auto" latinLnBrk="0" hangingPunct="0">
      <a:lnSpc>
        <a:spcPct val="9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anela Text Regular"/>
        <a:ea typeface="Canela Text Regular"/>
        <a:cs typeface="Canela Text Regular"/>
        <a:sym typeface="Canela Text Regular"/>
      </a:defRPr>
    </a:lvl8pPr>
    <a:lvl9pPr marL="0" marR="0" indent="3657600" algn="ctr" defTabSz="2438400" rtl="0" fontAlgn="auto" latinLnBrk="0" hangingPunct="0">
      <a:lnSpc>
        <a:spcPct val="9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anela Text Regular"/>
        <a:ea typeface="Canela Text Regular"/>
        <a:cs typeface="Canela Text Regular"/>
        <a:sym typeface="Canela Text Regular"/>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Graphik"/>
          <a:ea typeface="Graphik"/>
          <a:cs typeface="Graphik"/>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b="def" i="def"/>
      <a:tcStyle>
        <a:tcBdr/>
        <a:fill>
          <a:solidFill>
            <a:srgbClr val="E3E5E8"/>
          </a:solidFill>
        </a:fill>
      </a:tcStyle>
    </a:band2H>
    <a:firstCol>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381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381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
          <a:latin typeface="Graphik"/>
          <a:ea typeface="Graphik"/>
          <a:cs typeface="Graphik"/>
        </a:font>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wholeTbl>
    <a:band2H>
      <a:tcTxStyle b="def" i="def"/>
      <a:tcStyle>
        <a:tcBdr/>
        <a:fill>
          <a:solidFill>
            <a:srgbClr val="E3E5E8"/>
          </a:solidFill>
        </a:fill>
      </a:tcStyle>
    </a:band2H>
    <a:firstCol>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25400" cap="flat">
              <a:solidFill>
                <a:srgbClr val="000000"/>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firstCol>
    <a:lastRow>
      <a:tcTxStyle b="off" i="off">
        <a:font>
          <a:latin typeface="Graphik"/>
          <a:ea typeface="Graphik"/>
          <a:cs typeface="Graphik"/>
        </a:font>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lastRow>
    <a:firstRow>
      <a:tcTxStyle b="on" i="off">
        <a:font>
          <a:latin typeface="Graphik Semibold"/>
          <a:ea typeface="Graphik Semibold"/>
          <a:cs typeface="Graphik Semibold"/>
        </a:font>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solidFill>
            <a:schemeClr val="accent1">
              <a:hueOff val="-217956"/>
              <a:satOff val="14368"/>
              <a:lumOff val="17764"/>
            </a:schemeClr>
          </a:solidFill>
        </a:fill>
      </a:tcStyle>
    </a:firstRow>
  </a:tblStyle>
  <a:tblStyle styleId="{EEE7283C-3CF3-47DC-8721-378D4A62B228}" styleName="">
    <a:tblBg/>
    <a:wholeTbl>
      <a:tcTxStyle b="off" i="off">
        <a:font>
          <a:latin typeface="Graphik"/>
          <a:ea typeface="Graphik"/>
          <a:cs typeface="Graphik"/>
        </a:font>
        <a:srgbClr val="000000"/>
      </a:tcTxStyle>
      <a:tcStyle>
        <a:tcBdr>
          <a:left>
            <a:ln w="12700" cap="flat">
              <a:solidFill>
                <a:srgbClr val="838383"/>
              </a:solidFill>
              <a:prstDash val="solid"/>
              <a:miter lim="400000"/>
            </a:ln>
          </a:left>
          <a:right>
            <a:ln w="12700" cap="flat">
              <a:solidFill>
                <a:srgbClr val="838383"/>
              </a:solidFill>
              <a:prstDash val="solid"/>
              <a:miter lim="400000"/>
            </a:ln>
          </a:right>
          <a:top>
            <a:ln w="12700" cap="flat">
              <a:solidFill>
                <a:srgbClr val="838383"/>
              </a:solidFill>
              <a:prstDash val="solid"/>
              <a:miter lim="400000"/>
            </a:ln>
          </a:top>
          <a:bottom>
            <a:ln w="12700" cap="flat">
              <a:solidFill>
                <a:srgbClr val="838383"/>
              </a:solidFill>
              <a:prstDash val="solid"/>
              <a:miter lim="400000"/>
            </a:ln>
          </a:bottom>
          <a:insideH>
            <a:ln w="12700" cap="flat">
              <a:solidFill>
                <a:srgbClr val="838383"/>
              </a:solidFill>
              <a:prstDash val="solid"/>
              <a:miter lim="400000"/>
            </a:ln>
          </a:insideH>
          <a:insideV>
            <a:ln w="12700" cap="flat">
              <a:solidFill>
                <a:srgbClr val="838383"/>
              </a:solidFill>
              <a:prstDash val="solid"/>
              <a:miter lim="400000"/>
            </a:ln>
          </a:insideV>
        </a:tcBdr>
        <a:fill>
          <a:noFill/>
        </a:fill>
      </a:tcStyle>
    </a:wholeTbl>
    <a:band2H>
      <a:tcTxStyle b="def" i="def"/>
      <a:tcStyle>
        <a:tcBdr/>
        <a:fill>
          <a:solidFill>
            <a:srgbClr val="ECEEEE"/>
          </a:solidFill>
        </a:fill>
      </a:tcStyle>
    </a:band2H>
    <a:firstCol>
      <a:tcTxStyle b="on" i="off">
        <a:font>
          <a:latin typeface="Graphik Semibold"/>
          <a:ea typeface="Graphik Semibold"/>
          <a:cs typeface="Graphik Semibold"/>
        </a:font>
        <a:srgbClr val="000000"/>
      </a:tcTxStyle>
      <a:tcStyle>
        <a:tcBdr>
          <a:left>
            <a:ln w="12700" cap="flat">
              <a:solidFill>
                <a:srgbClr val="4D4D4D"/>
              </a:solidFill>
              <a:prstDash val="solid"/>
              <a:miter lim="400000"/>
            </a:ln>
          </a:left>
          <a:right>
            <a:ln w="12700" cap="flat">
              <a:solidFill>
                <a:srgbClr val="808080"/>
              </a:solidFill>
              <a:prstDash val="solid"/>
              <a:miter lim="400000"/>
            </a:ln>
          </a:right>
          <a:top>
            <a:ln w="12700" cap="flat">
              <a:solidFill>
                <a:srgbClr val="808080"/>
              </a:solidFill>
              <a:prstDash val="solid"/>
              <a:miter lim="400000"/>
            </a:ln>
          </a:top>
          <a:bottom>
            <a:ln w="12700" cap="flat">
              <a:solidFill>
                <a:srgbClr val="808080"/>
              </a:solidFill>
              <a:prstDash val="solid"/>
              <a:miter lim="400000"/>
            </a:ln>
          </a:bottom>
          <a:insideH>
            <a:ln w="12700" cap="flat">
              <a:solidFill>
                <a:srgbClr val="808080"/>
              </a:solidFill>
              <a:prstDash val="solid"/>
              <a:miter lim="400000"/>
            </a:ln>
          </a:insideH>
          <a:insideV>
            <a:ln w="12700" cap="flat">
              <a:solidFill>
                <a:srgbClr val="808080"/>
              </a:solidFill>
              <a:prstDash val="solid"/>
              <a:miter lim="400000"/>
            </a:ln>
          </a:insideV>
        </a:tcBdr>
        <a:fill>
          <a:solidFill>
            <a:schemeClr val="accent3">
              <a:hueOff val="571091"/>
              <a:satOff val="15926"/>
              <a:lumOff val="22314"/>
            </a:schemeClr>
          </a:solidFill>
        </a:fill>
      </a:tcStyle>
    </a:firstCol>
    <a:lastRow>
      <a:tcTxStyle b="off" i="off">
        <a:font>
          <a:latin typeface="Graphik"/>
          <a:ea typeface="Graphik"/>
          <a:cs typeface="Graphik"/>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45B43B"/>
              </a:solidFill>
              <a:prstDash val="solid"/>
              <a:miter lim="400000"/>
            </a:ln>
          </a:top>
          <a:bottom>
            <a:ln w="12700" cap="flat">
              <a:solidFill>
                <a:srgbClr val="4D4D4D"/>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
          <a:latin typeface="Graphik Semibold"/>
          <a:ea typeface="Graphik Semibold"/>
          <a:cs typeface="Graphik Semibold"/>
        </a:font>
        <a:srgbClr val="000000"/>
      </a:tcTxStyle>
      <a:tcStyle>
        <a:tcBdr>
          <a:left>
            <a:ln w="12700" cap="flat">
              <a:solidFill>
                <a:srgbClr val="4D4D4D"/>
              </a:solidFill>
              <a:prstDash val="solid"/>
              <a:miter lim="400000"/>
            </a:ln>
          </a:left>
          <a:right>
            <a:ln w="12700" cap="flat">
              <a:solidFill>
                <a:srgbClr val="4D4D4D"/>
              </a:solidFill>
              <a:prstDash val="solid"/>
              <a:miter lim="400000"/>
            </a:ln>
          </a:right>
          <a:top>
            <a:ln w="12700" cap="flat">
              <a:solidFill>
                <a:srgbClr val="4D4D4D"/>
              </a:solidFill>
              <a:prstDash val="solid"/>
              <a:miter lim="400000"/>
            </a:ln>
          </a:top>
          <a:bottom>
            <a:ln w="12700" cap="flat">
              <a:solidFill>
                <a:srgbClr val="4D4D4D"/>
              </a:solidFill>
              <a:prstDash val="solid"/>
              <a:miter lim="400000"/>
            </a:ln>
          </a:bottom>
          <a:insideH>
            <a:ln w="12700" cap="flat">
              <a:solidFill>
                <a:srgbClr val="4D4D4D"/>
              </a:solidFill>
              <a:prstDash val="solid"/>
              <a:miter lim="400000"/>
            </a:ln>
          </a:insideH>
          <a:insideV>
            <a:ln w="12700" cap="flat">
              <a:solidFill>
                <a:srgbClr val="4D4D4D"/>
              </a:solidFill>
              <a:prstDash val="solid"/>
              <a:miter lim="400000"/>
            </a:ln>
          </a:insideV>
        </a:tcBdr>
        <a:fill>
          <a:solidFill>
            <a:srgbClr val="45B43B"/>
          </a:solidFill>
        </a:fill>
      </a:tcStyle>
    </a:firstRow>
  </a:tblStyle>
  <a:tblStyle styleId="{CF821DB8-F4EB-4A41-A1BA-3FCAFE7338EE}" styleName="">
    <a:tblBg/>
    <a:wholeTbl>
      <a:tcTxStyle b="off" i="off">
        <a:font>
          <a:latin typeface="Graphik"/>
          <a:ea typeface="Graphik"/>
          <a:cs typeface="Graphik"/>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wholeTbl>
    <a:band2H>
      <a:tcTxStyle b="def" i="def"/>
      <a:tcStyle>
        <a:tcBdr/>
        <a:fill>
          <a:solidFill>
            <a:schemeClr val="accent4">
              <a:hueOff val="349036"/>
              <a:lumOff val="17111"/>
            </a:schemeClr>
          </a:solidFill>
        </a:fill>
      </a:tcStyle>
    </a:band2H>
    <a:firstCol>
      <a:tcTxStyle b="on" i="off">
        <a:font>
          <a:latin typeface="Graphik Semibold"/>
          <a:ea typeface="Graphik Semibold"/>
          <a:cs typeface="Graphik Semibold"/>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BD17"/>
          </a:solidFill>
        </a:fill>
      </a:tcStyle>
    </a:firstCol>
    <a:lastRow>
      <a:tcTxStyle b="on" i="off">
        <a:font>
          <a:latin typeface="Graphik Semibold"/>
          <a:ea typeface="Graphik Semibold"/>
          <a:cs typeface="Graphik Semibold"/>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38100" cap="flat">
              <a:solidFill>
                <a:srgbClr val="FFBD17"/>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lastRow>
    <a:firstRow>
      <a:tcTxStyle b="on" i="off">
        <a:font>
          <a:latin typeface="Graphik Semibold"/>
          <a:ea typeface="Graphik Semibold"/>
          <a:cs typeface="Graphik Semibold"/>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8A25"/>
          </a:solidFill>
        </a:fill>
      </a:tcStyle>
    </a:firstRow>
  </a:tblStyle>
  <a:tblStyle styleId="{33BA23B1-9221-436E-865A-0063620EA4FD}" styleName="">
    <a:tblBg/>
    <a:wholeTbl>
      <a:tcTxStyle b="off" i="off">
        <a:font>
          <a:latin typeface="Graphik"/>
          <a:ea typeface="Graphik"/>
          <a:cs typeface="Graphik"/>
        </a:font>
        <a:srgbClr val="000000"/>
      </a:tcTxStyle>
      <a:tcStyle>
        <a:tcBdr>
          <a:left>
            <a:ln w="12700" cap="flat">
              <a:solidFill>
                <a:srgbClr val="5E5E5E"/>
              </a:solidFill>
              <a:prstDash val="solid"/>
              <a:miter lim="400000"/>
            </a:ln>
          </a:left>
          <a:right>
            <a:ln w="12700" cap="flat">
              <a:solidFill>
                <a:srgbClr val="5E5E5E"/>
              </a:solidFill>
              <a:prstDash val="solid"/>
              <a:miter lim="400000"/>
            </a:ln>
          </a:right>
          <a:top>
            <a:ln w="12700" cap="flat">
              <a:solidFill>
                <a:srgbClr val="5E5E5E"/>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noFill/>
        </a:fill>
      </a:tcStyle>
    </a:wholeTbl>
    <a:band2H>
      <a:tcTxStyle b="def" i="def"/>
      <a:tcStyle>
        <a:tcBdr/>
        <a:fill>
          <a:solidFill>
            <a:srgbClr val="ECEEEF"/>
          </a:solidFill>
        </a:fill>
      </a:tcStyle>
    </a:band2H>
    <a:firstCol>
      <a:tcTxStyle b="on" i="off">
        <a:font>
          <a:latin typeface="Graphik Semibold"/>
          <a:ea typeface="Graphik Semibold"/>
          <a:cs typeface="Graphik Semibold"/>
        </a:font>
        <a:srgbClr val="FFFFFF"/>
      </a:tcTxStyle>
      <a:tcStyle>
        <a:tcBdr>
          <a:left>
            <a:ln w="12700" cap="flat">
              <a:solidFill>
                <a:srgbClr val="A6AAA9"/>
              </a:solidFill>
              <a:prstDash val="solid"/>
              <a:miter lim="400000"/>
            </a:ln>
          </a:left>
          <a:right>
            <a:ln w="12700" cap="flat">
              <a:solidFill>
                <a:srgbClr val="5E5E5E"/>
              </a:solidFill>
              <a:prstDash val="solid"/>
              <a:miter lim="400000"/>
            </a:ln>
          </a:right>
          <a:top>
            <a:ln w="12700" cap="flat">
              <a:solidFill>
                <a:srgbClr val="5E5E5E"/>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solidFill>
            <a:srgbClr val="32C5B9"/>
          </a:solidFill>
        </a:fill>
      </a:tcStyle>
    </a:firstCol>
    <a:lastRow>
      <a:tcTxStyle b="on" i="off">
        <a:font>
          <a:latin typeface="Graphik Semibold"/>
          <a:ea typeface="Graphik Semibold"/>
          <a:cs typeface="Graphik Semibold"/>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38100" cap="flat">
              <a:solidFill>
                <a:schemeClr val="accent2">
                  <a:hueOff val="240640"/>
                  <a:satOff val="2542"/>
                  <a:lumOff val="-13198"/>
                </a:schemeClr>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FFFFFF"/>
          </a:solidFill>
        </a:fill>
      </a:tcStyle>
    </a:lastRow>
    <a:firstRow>
      <a:tcTxStyle b="on" i="off">
        <a:font>
          <a:latin typeface="Graphik Semibold"/>
          <a:ea typeface="Graphik Semibold"/>
          <a:cs typeface="Graphik Semibold"/>
        </a:font>
        <a:srgbClr val="FFFFFF"/>
      </a:tcTxStyle>
      <a:tcStyle>
        <a:tcBdr>
          <a:left>
            <a:ln w="12700" cap="flat">
              <a:solidFill>
                <a:srgbClr val="5E5E5E"/>
              </a:solidFill>
              <a:prstDash val="solid"/>
              <a:miter lim="400000"/>
            </a:ln>
          </a:left>
          <a:right>
            <a:ln w="12700" cap="flat">
              <a:solidFill>
                <a:srgbClr val="5E5E5E"/>
              </a:solidFill>
              <a:prstDash val="solid"/>
              <a:miter lim="400000"/>
            </a:ln>
          </a:right>
          <a:top>
            <a:ln w="12700" cap="flat">
              <a:solidFill>
                <a:srgbClr val="A6AAA9"/>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solidFill>
            <a:schemeClr val="accent2">
              <a:hueOff val="240640"/>
              <a:satOff val="2542"/>
              <a:lumOff val="-13198"/>
            </a:schemeClr>
          </a:solidFill>
        </a:fill>
      </a:tcStyle>
    </a:firstRow>
  </a:tblStyle>
  <a:tblStyle styleId="{2708684C-4D16-4618-839F-0558EEFCDFE6}" styleName="">
    <a:tblBg/>
    <a:wholeTbl>
      <a:tcTxStyle b="off" i="off">
        <a:font>
          <a:latin typeface="Graphik"/>
          <a:ea typeface="Graphik"/>
          <a:cs typeface="Graphik"/>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wholeTbl>
    <a:band2H>
      <a:tcTxStyle b="def" i="def"/>
      <a:tcStyle>
        <a:tcBdr/>
        <a:fill>
          <a:solidFill>
            <a:srgbClr val="EDEEEF"/>
          </a:solidFill>
        </a:fill>
      </a:tcStyle>
    </a:band2H>
    <a:firstCol>
      <a:tcTxStyle b="on" i="off">
        <a:font>
          <a:latin typeface="Graphik Semibold"/>
          <a:ea typeface="Graphik Semibold"/>
          <a:cs typeface="Graphik Semibold"/>
        </a:font>
        <a:srgbClr val="000000"/>
      </a:tcTxStyle>
      <a:tcStyle>
        <a:tcBdr>
          <a:left>
            <a:ln w="12700" cap="flat">
              <a:solidFill>
                <a:srgbClr val="6C6C6C"/>
              </a:solidFill>
              <a:prstDash val="solid"/>
              <a:miter lim="400000"/>
            </a:ln>
          </a:left>
          <a:right>
            <a:ln w="254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firstCol>
    <a:lastRow>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6C6C6C"/>
              </a:solidFill>
              <a:prstDash val="solid"/>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lastRow>
    <a:firstRow>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6C6C6C"/>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D6DCE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48" name="Shape 148"/>
          <p:cNvSpPr/>
          <p:nvPr>
            <p:ph type="sldImg"/>
          </p:nvPr>
        </p:nvSpPr>
        <p:spPr>
          <a:xfrm>
            <a:off x="1143000" y="685800"/>
            <a:ext cx="4572000" cy="3429000"/>
          </a:xfrm>
          <a:prstGeom prst="rect">
            <a:avLst/>
          </a:prstGeom>
        </p:spPr>
        <p:txBody>
          <a:bodyPr/>
          <a:lstStyle/>
          <a:p>
            <a:pPr/>
          </a:p>
        </p:txBody>
      </p:sp>
      <p:sp>
        <p:nvSpPr>
          <p:cNvPr id="149" name="Shape 149"/>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ヒラギノ角ゴ ProN W3"/>
        <a:ea typeface="ヒラギノ角ゴ ProN W3"/>
        <a:cs typeface="ヒラギノ角ゴ ProN W3"/>
        <a:sym typeface="ヒラギノ角ゴ ProN W3"/>
      </a:defRPr>
    </a:lvl1pPr>
    <a:lvl2pPr indent="228600" defTabSz="457200" latinLnBrk="0">
      <a:lnSpc>
        <a:spcPct val="117999"/>
      </a:lnSpc>
      <a:defRPr sz="2200">
        <a:latin typeface="ヒラギノ角ゴ ProN W3"/>
        <a:ea typeface="ヒラギノ角ゴ ProN W3"/>
        <a:cs typeface="ヒラギノ角ゴ ProN W3"/>
        <a:sym typeface="ヒラギノ角ゴ ProN W3"/>
      </a:defRPr>
    </a:lvl2pPr>
    <a:lvl3pPr indent="457200" defTabSz="457200" latinLnBrk="0">
      <a:lnSpc>
        <a:spcPct val="117999"/>
      </a:lnSpc>
      <a:defRPr sz="2200">
        <a:latin typeface="ヒラギノ角ゴ ProN W3"/>
        <a:ea typeface="ヒラギノ角ゴ ProN W3"/>
        <a:cs typeface="ヒラギノ角ゴ ProN W3"/>
        <a:sym typeface="ヒラギノ角ゴ ProN W3"/>
      </a:defRPr>
    </a:lvl3pPr>
    <a:lvl4pPr indent="685800" defTabSz="457200" latinLnBrk="0">
      <a:lnSpc>
        <a:spcPct val="117999"/>
      </a:lnSpc>
      <a:defRPr sz="2200">
        <a:latin typeface="ヒラギノ角ゴ ProN W3"/>
        <a:ea typeface="ヒラギノ角ゴ ProN W3"/>
        <a:cs typeface="ヒラギノ角ゴ ProN W3"/>
        <a:sym typeface="ヒラギノ角ゴ ProN W3"/>
      </a:defRPr>
    </a:lvl4pPr>
    <a:lvl5pPr indent="914400" defTabSz="457200" latinLnBrk="0">
      <a:lnSpc>
        <a:spcPct val="117999"/>
      </a:lnSpc>
      <a:defRPr sz="2200">
        <a:latin typeface="ヒラギノ角ゴ ProN W3"/>
        <a:ea typeface="ヒラギノ角ゴ ProN W3"/>
        <a:cs typeface="ヒラギノ角ゴ ProN W3"/>
        <a:sym typeface="ヒラギノ角ゴ ProN W3"/>
      </a:defRPr>
    </a:lvl5pPr>
    <a:lvl6pPr indent="1143000" defTabSz="457200" latinLnBrk="0">
      <a:lnSpc>
        <a:spcPct val="117999"/>
      </a:lnSpc>
      <a:defRPr sz="2200">
        <a:latin typeface="ヒラギノ角ゴ ProN W3"/>
        <a:ea typeface="ヒラギノ角ゴ ProN W3"/>
        <a:cs typeface="ヒラギノ角ゴ ProN W3"/>
        <a:sym typeface="ヒラギノ角ゴ ProN W3"/>
      </a:defRPr>
    </a:lvl6pPr>
    <a:lvl7pPr indent="1371600" defTabSz="457200" latinLnBrk="0">
      <a:lnSpc>
        <a:spcPct val="117999"/>
      </a:lnSpc>
      <a:defRPr sz="2200">
        <a:latin typeface="ヒラギノ角ゴ ProN W3"/>
        <a:ea typeface="ヒラギノ角ゴ ProN W3"/>
        <a:cs typeface="ヒラギノ角ゴ ProN W3"/>
        <a:sym typeface="ヒラギノ角ゴ ProN W3"/>
      </a:defRPr>
    </a:lvl7pPr>
    <a:lvl8pPr indent="1600200" defTabSz="457200" latinLnBrk="0">
      <a:lnSpc>
        <a:spcPct val="117999"/>
      </a:lnSpc>
      <a:defRPr sz="2200">
        <a:latin typeface="ヒラギノ角ゴ ProN W3"/>
        <a:ea typeface="ヒラギノ角ゴ ProN W3"/>
        <a:cs typeface="ヒラギノ角ゴ ProN W3"/>
        <a:sym typeface="ヒラギノ角ゴ ProN W3"/>
      </a:defRPr>
    </a:lvl8pPr>
    <a:lvl9pPr indent="1828800" defTabSz="457200" latinLnBrk="0">
      <a:lnSpc>
        <a:spcPct val="117999"/>
      </a:lnSpc>
      <a:defRPr sz="2200">
        <a:latin typeface="ヒラギノ角ゴ ProN W3"/>
        <a:ea typeface="ヒラギノ角ゴ ProN W3"/>
        <a:cs typeface="ヒラギノ角ゴ ProN W3"/>
        <a:sym typeface="ヒラギノ角ゴ ProN W3"/>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タイトル">
    <p:spTree>
      <p:nvGrpSpPr>
        <p:cNvPr id="1" name=""/>
        <p:cNvGrpSpPr/>
        <p:nvPr/>
      </p:nvGrpSpPr>
      <p:grpSpPr>
        <a:xfrm>
          <a:off x="0" y="0"/>
          <a:ext cx="0" cy="0"/>
          <a:chOff x="0" y="0"/>
          <a:chExt cx="0" cy="0"/>
        </a:xfrm>
      </p:grpSpPr>
      <p:sp>
        <p:nvSpPr>
          <p:cNvPr id="11" name="作者と日付"/>
          <p:cNvSpPr txBox="1"/>
          <p:nvPr>
            <p:ph type="body" sz="quarter" idx="21" hasCustomPrompt="1"/>
          </p:nvPr>
        </p:nvSpPr>
        <p:spPr>
          <a:xfrm>
            <a:off x="1219200" y="11986162"/>
            <a:ext cx="21945599" cy="605791"/>
          </a:xfrm>
          <a:prstGeom prst="rect">
            <a:avLst/>
          </a:prstGeom>
        </p:spPr>
        <p:txBody>
          <a:bodyPr/>
          <a:lstStyle>
            <a:lvl1pPr marL="0" indent="0" algn="ctr" defTabSz="825500">
              <a:lnSpc>
                <a:spcPct val="100000"/>
              </a:lnSpc>
              <a:spcBef>
                <a:spcPts val="0"/>
              </a:spcBef>
              <a:buSzTx/>
              <a:buNone/>
              <a:defRPr spc="-29" sz="3000">
                <a:latin typeface="Graphik Medium"/>
                <a:ea typeface="Graphik Medium"/>
                <a:cs typeface="Graphik Medium"/>
                <a:sym typeface="Graphik Medium"/>
              </a:defRPr>
            </a:lvl1pPr>
          </a:lstStyle>
          <a:p>
            <a:pPr/>
            <a:r>
              <a:t>作者と日付</a:t>
            </a:r>
          </a:p>
        </p:txBody>
      </p:sp>
      <p:sp>
        <p:nvSpPr>
          <p:cNvPr id="12" name="プレゼンテーションのタイトル"/>
          <p:cNvSpPr txBox="1"/>
          <p:nvPr>
            <p:ph type="title" hasCustomPrompt="1"/>
          </p:nvPr>
        </p:nvSpPr>
        <p:spPr>
          <a:xfrm>
            <a:off x="1219200" y="3543300"/>
            <a:ext cx="21945600" cy="4267200"/>
          </a:xfrm>
          <a:prstGeom prst="rect">
            <a:avLst/>
          </a:prstGeom>
        </p:spPr>
        <p:txBody>
          <a:bodyPr anchor="b"/>
          <a:lstStyle>
            <a:lvl1pPr>
              <a:defRPr spc="-128" sz="12800"/>
            </a:lvl1pPr>
          </a:lstStyle>
          <a:p>
            <a:pPr/>
            <a:r>
              <a:t>プレゼンテーションのタイトル</a:t>
            </a:r>
          </a:p>
        </p:txBody>
      </p:sp>
      <p:sp>
        <p:nvSpPr>
          <p:cNvPr id="13" name="本文レベル1…"/>
          <p:cNvSpPr txBox="1"/>
          <p:nvPr>
            <p:ph type="body" sz="quarter" idx="1" hasCustomPrompt="1"/>
          </p:nvPr>
        </p:nvSpPr>
        <p:spPr>
          <a:xfrm>
            <a:off x="1219200" y="7567579"/>
            <a:ext cx="21945600" cy="2250593"/>
          </a:xfrm>
          <a:prstGeom prst="rect">
            <a:avLst/>
          </a:prstGeom>
        </p:spPr>
        <p:txBody>
          <a:bodyPr/>
          <a:lstStyle>
            <a:lvl1pPr marL="0" indent="0" algn="ctr" defTabSz="825500">
              <a:lnSpc>
                <a:spcPct val="100000"/>
              </a:lnSpc>
              <a:spcBef>
                <a:spcPts val="0"/>
              </a:spcBef>
              <a:buSzTx/>
              <a:buNone/>
              <a:defRPr spc="-59" sz="6000">
                <a:latin typeface="Graphik Semibold"/>
                <a:ea typeface="Graphik Semibold"/>
                <a:cs typeface="Graphik Semibold"/>
                <a:sym typeface="Graphik Semibold"/>
              </a:defRPr>
            </a:lvl1pPr>
            <a:lvl2pPr marL="0" indent="457200" algn="ctr" defTabSz="825500">
              <a:lnSpc>
                <a:spcPct val="100000"/>
              </a:lnSpc>
              <a:spcBef>
                <a:spcPts val="0"/>
              </a:spcBef>
              <a:buSzTx/>
              <a:buNone/>
              <a:defRPr spc="-59" sz="6000">
                <a:latin typeface="Graphik Semibold"/>
                <a:ea typeface="Graphik Semibold"/>
                <a:cs typeface="Graphik Semibold"/>
                <a:sym typeface="Graphik Semibold"/>
              </a:defRPr>
            </a:lvl2pPr>
            <a:lvl3pPr marL="0" indent="914400" algn="ctr" defTabSz="825500">
              <a:lnSpc>
                <a:spcPct val="100000"/>
              </a:lnSpc>
              <a:spcBef>
                <a:spcPts val="0"/>
              </a:spcBef>
              <a:buSzTx/>
              <a:buNone/>
              <a:defRPr spc="-59" sz="6000">
                <a:latin typeface="Graphik Semibold"/>
                <a:ea typeface="Graphik Semibold"/>
                <a:cs typeface="Graphik Semibold"/>
                <a:sym typeface="Graphik Semibold"/>
              </a:defRPr>
            </a:lvl3pPr>
            <a:lvl4pPr marL="0" indent="1371600" algn="ctr" defTabSz="825500">
              <a:lnSpc>
                <a:spcPct val="100000"/>
              </a:lnSpc>
              <a:spcBef>
                <a:spcPts val="0"/>
              </a:spcBef>
              <a:buSzTx/>
              <a:buNone/>
              <a:defRPr spc="-59" sz="6000">
                <a:latin typeface="Graphik Semibold"/>
                <a:ea typeface="Graphik Semibold"/>
                <a:cs typeface="Graphik Semibold"/>
                <a:sym typeface="Graphik Semibold"/>
              </a:defRPr>
            </a:lvl4pPr>
            <a:lvl5pPr marL="0" indent="1828800" algn="ctr" defTabSz="825500">
              <a:lnSpc>
                <a:spcPct val="100000"/>
              </a:lnSpc>
              <a:spcBef>
                <a:spcPts val="0"/>
              </a:spcBef>
              <a:buSzTx/>
              <a:buNone/>
              <a:defRPr spc="-59" sz="6000">
                <a:latin typeface="Graphik Semibold"/>
                <a:ea typeface="Graphik Semibold"/>
                <a:cs typeface="Graphik Semibold"/>
                <a:sym typeface="Graphik Semibold"/>
              </a:defRPr>
            </a:lvl5pPr>
          </a:lstStyle>
          <a:p>
            <a:pPr/>
            <a:r>
              <a:t>プレゼンテーションのサブタイトル</a:t>
            </a:r>
          </a:p>
          <a:p>
            <a:pPr lvl="1"/>
            <a:r>
              <a:t/>
            </a:r>
          </a:p>
          <a:p>
            <a:pPr lvl="2"/>
            <a:r>
              <a:t/>
            </a:r>
          </a:p>
          <a:p>
            <a:pPr lvl="3"/>
            <a:r>
              <a:t/>
            </a:r>
          </a:p>
          <a:p>
            <a:pPr lvl="4"/>
            <a:r>
              <a:t/>
            </a:r>
          </a:p>
        </p:txBody>
      </p:sp>
      <p:sp>
        <p:nvSpPr>
          <p:cNvPr id="14" name="スライド番号"/>
          <p:cNvSpPr txBox="1"/>
          <p:nvPr>
            <p:ph type="sldNum" sz="quarter" idx="2"/>
          </p:nvPr>
        </p:nvSpPr>
        <p:spPr>
          <a:xfrm>
            <a:off x="12001499" y="12700000"/>
            <a:ext cx="388621" cy="42926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ステートメント">
    <p:spTree>
      <p:nvGrpSpPr>
        <p:cNvPr id="1" name=""/>
        <p:cNvGrpSpPr/>
        <p:nvPr/>
      </p:nvGrpSpPr>
      <p:grpSpPr>
        <a:xfrm>
          <a:off x="0" y="0"/>
          <a:ext cx="0" cy="0"/>
          <a:chOff x="0" y="0"/>
          <a:chExt cx="0" cy="0"/>
        </a:xfrm>
      </p:grpSpPr>
      <p:sp>
        <p:nvSpPr>
          <p:cNvPr id="98" name="本文レベル1…"/>
          <p:cNvSpPr txBox="1"/>
          <p:nvPr>
            <p:ph type="body" idx="1" hasCustomPrompt="1"/>
          </p:nvPr>
        </p:nvSpPr>
        <p:spPr>
          <a:xfrm>
            <a:off x="1219200" y="3251200"/>
            <a:ext cx="21945600" cy="6604000"/>
          </a:xfrm>
          <a:prstGeom prst="rect">
            <a:avLst/>
          </a:prstGeom>
        </p:spPr>
        <p:txBody>
          <a:bodyPr anchor="ctr"/>
          <a:lstStyle>
            <a:lvl1pPr marL="0" indent="0" algn="ctr" defTabSz="2438400">
              <a:lnSpc>
                <a:spcPct val="80000"/>
              </a:lnSpc>
              <a:spcBef>
                <a:spcPts val="0"/>
              </a:spcBef>
              <a:buSzTx/>
              <a:buNone/>
              <a:defRPr sz="12800">
                <a:latin typeface="Canela Regular"/>
                <a:ea typeface="Canela Regular"/>
                <a:cs typeface="Canela Regular"/>
                <a:sym typeface="Canela Regular"/>
              </a:defRPr>
            </a:lvl1pPr>
            <a:lvl2pPr marL="0" indent="457200" algn="ctr" defTabSz="2438400">
              <a:lnSpc>
                <a:spcPct val="80000"/>
              </a:lnSpc>
              <a:spcBef>
                <a:spcPts val="0"/>
              </a:spcBef>
              <a:buSzTx/>
              <a:buNone/>
              <a:defRPr sz="12800">
                <a:latin typeface="Canela Regular"/>
                <a:ea typeface="Canela Regular"/>
                <a:cs typeface="Canela Regular"/>
                <a:sym typeface="Canela Regular"/>
              </a:defRPr>
            </a:lvl2pPr>
            <a:lvl3pPr marL="0" indent="914400" algn="ctr" defTabSz="2438400">
              <a:lnSpc>
                <a:spcPct val="80000"/>
              </a:lnSpc>
              <a:spcBef>
                <a:spcPts val="0"/>
              </a:spcBef>
              <a:buSzTx/>
              <a:buNone/>
              <a:defRPr sz="12800">
                <a:latin typeface="Canela Regular"/>
                <a:ea typeface="Canela Regular"/>
                <a:cs typeface="Canela Regular"/>
                <a:sym typeface="Canela Regular"/>
              </a:defRPr>
            </a:lvl3pPr>
            <a:lvl4pPr marL="0" indent="1371600" algn="ctr" defTabSz="2438400">
              <a:lnSpc>
                <a:spcPct val="80000"/>
              </a:lnSpc>
              <a:spcBef>
                <a:spcPts val="0"/>
              </a:spcBef>
              <a:buSzTx/>
              <a:buNone/>
              <a:defRPr sz="12800">
                <a:latin typeface="Canela Regular"/>
                <a:ea typeface="Canela Regular"/>
                <a:cs typeface="Canela Regular"/>
                <a:sym typeface="Canela Regular"/>
              </a:defRPr>
            </a:lvl4pPr>
            <a:lvl5pPr marL="0" indent="1828800" algn="ctr" defTabSz="2438400">
              <a:lnSpc>
                <a:spcPct val="80000"/>
              </a:lnSpc>
              <a:spcBef>
                <a:spcPts val="0"/>
              </a:spcBef>
              <a:buSzTx/>
              <a:buNone/>
              <a:defRPr sz="12800">
                <a:latin typeface="Canela Regular"/>
                <a:ea typeface="Canela Regular"/>
                <a:cs typeface="Canela Regular"/>
                <a:sym typeface="Canela Regular"/>
              </a:defRPr>
            </a:lvl5pPr>
          </a:lstStyle>
          <a:p>
            <a:pPr/>
            <a:r>
              <a:t>ステートメント</a:t>
            </a:r>
          </a:p>
          <a:p>
            <a:pPr lvl="1"/>
            <a:r>
              <a:t/>
            </a:r>
          </a:p>
          <a:p>
            <a:pPr lvl="2"/>
            <a:r>
              <a:t/>
            </a:r>
          </a:p>
          <a:p>
            <a:pPr lvl="3"/>
            <a:r>
              <a:t/>
            </a:r>
          </a:p>
          <a:p>
            <a:pPr lvl="4"/>
            <a:r>
              <a:t/>
            </a:r>
          </a:p>
        </p:txBody>
      </p:sp>
      <p:sp>
        <p:nvSpPr>
          <p:cNvPr id="99" name="スライド番号"/>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ビッグファクト">
    <p:spTree>
      <p:nvGrpSpPr>
        <p:cNvPr id="1" name=""/>
        <p:cNvGrpSpPr/>
        <p:nvPr/>
      </p:nvGrpSpPr>
      <p:grpSpPr>
        <a:xfrm>
          <a:off x="0" y="0"/>
          <a:ext cx="0" cy="0"/>
          <a:chOff x="0" y="0"/>
          <a:chExt cx="0" cy="0"/>
        </a:xfrm>
      </p:grpSpPr>
      <p:sp>
        <p:nvSpPr>
          <p:cNvPr id="106" name="ファクト情報"/>
          <p:cNvSpPr txBox="1"/>
          <p:nvPr>
            <p:ph type="body" sz="quarter" idx="21" hasCustomPrompt="1"/>
          </p:nvPr>
        </p:nvSpPr>
        <p:spPr>
          <a:xfrm>
            <a:off x="1219200" y="8462239"/>
            <a:ext cx="21945602" cy="832613"/>
          </a:xfrm>
          <a:prstGeom prst="rect">
            <a:avLst/>
          </a:prstGeom>
        </p:spPr>
        <p:txBody>
          <a:bodyP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stStyle>
          <a:p>
            <a:pPr/>
            <a:r>
              <a:t>ファクト情報</a:t>
            </a:r>
          </a:p>
        </p:txBody>
      </p:sp>
      <p:sp>
        <p:nvSpPr>
          <p:cNvPr id="107" name="本文レベル1…"/>
          <p:cNvSpPr txBox="1"/>
          <p:nvPr>
            <p:ph type="body" sz="half" idx="1" hasCustomPrompt="1"/>
          </p:nvPr>
        </p:nvSpPr>
        <p:spPr>
          <a:xfrm>
            <a:off x="1219200" y="4214484"/>
            <a:ext cx="21945600" cy="4269708"/>
          </a:xfrm>
          <a:prstGeom prst="rect">
            <a:avLst/>
          </a:prstGeom>
        </p:spPr>
        <p:txBody>
          <a:bodyPr anchor="b"/>
          <a:lstStyle>
            <a:lvl1pPr marL="0" indent="0" algn="ctr" defTabSz="2438400">
              <a:lnSpc>
                <a:spcPct val="80000"/>
              </a:lnSpc>
              <a:spcBef>
                <a:spcPts val="0"/>
              </a:spcBef>
              <a:buSzTx/>
              <a:buNone/>
              <a:defRPr sz="22400">
                <a:latin typeface="+mn-lt"/>
                <a:ea typeface="+mn-ea"/>
                <a:cs typeface="+mn-cs"/>
                <a:sym typeface="Canela Bold"/>
              </a:defRPr>
            </a:lvl1pPr>
            <a:lvl2pPr marL="0" indent="457200" algn="ctr" defTabSz="2438400">
              <a:lnSpc>
                <a:spcPct val="80000"/>
              </a:lnSpc>
              <a:spcBef>
                <a:spcPts val="0"/>
              </a:spcBef>
              <a:buSzTx/>
              <a:buNone/>
              <a:defRPr sz="22400">
                <a:latin typeface="+mn-lt"/>
                <a:ea typeface="+mn-ea"/>
                <a:cs typeface="+mn-cs"/>
                <a:sym typeface="Canela Bold"/>
              </a:defRPr>
            </a:lvl2pPr>
            <a:lvl3pPr marL="0" indent="914400" algn="ctr" defTabSz="2438400">
              <a:lnSpc>
                <a:spcPct val="80000"/>
              </a:lnSpc>
              <a:spcBef>
                <a:spcPts val="0"/>
              </a:spcBef>
              <a:buSzTx/>
              <a:buNone/>
              <a:defRPr sz="22400">
                <a:latin typeface="+mn-lt"/>
                <a:ea typeface="+mn-ea"/>
                <a:cs typeface="+mn-cs"/>
                <a:sym typeface="Canela Bold"/>
              </a:defRPr>
            </a:lvl3pPr>
            <a:lvl4pPr marL="0" indent="1371600" algn="ctr" defTabSz="2438400">
              <a:lnSpc>
                <a:spcPct val="80000"/>
              </a:lnSpc>
              <a:spcBef>
                <a:spcPts val="0"/>
              </a:spcBef>
              <a:buSzTx/>
              <a:buNone/>
              <a:defRPr sz="22400">
                <a:latin typeface="+mn-lt"/>
                <a:ea typeface="+mn-ea"/>
                <a:cs typeface="+mn-cs"/>
                <a:sym typeface="Canela Bold"/>
              </a:defRPr>
            </a:lvl4pPr>
            <a:lvl5pPr marL="0" indent="1828800" algn="ctr" defTabSz="2438400">
              <a:lnSpc>
                <a:spcPct val="80000"/>
              </a:lnSpc>
              <a:spcBef>
                <a:spcPts val="0"/>
              </a:spcBef>
              <a:buSzTx/>
              <a:buNone/>
              <a:defRPr sz="22400">
                <a:latin typeface="+mn-lt"/>
                <a:ea typeface="+mn-ea"/>
                <a:cs typeface="+mn-cs"/>
                <a:sym typeface="Canela Bold"/>
              </a:defRPr>
            </a:lvl5pPr>
          </a:lstStyle>
          <a:p>
            <a:pPr/>
            <a:r>
              <a:t>100%</a:t>
            </a:r>
          </a:p>
          <a:p>
            <a:pPr lvl="1"/>
            <a:r>
              <a:t/>
            </a:r>
          </a:p>
          <a:p>
            <a:pPr lvl="2"/>
            <a:r>
              <a:t/>
            </a:r>
          </a:p>
          <a:p>
            <a:pPr lvl="3"/>
            <a:r>
              <a:t/>
            </a:r>
          </a:p>
          <a:p>
            <a:pPr lvl="4"/>
            <a:r>
              <a:t/>
            </a:r>
          </a:p>
        </p:txBody>
      </p:sp>
      <p:sp>
        <p:nvSpPr>
          <p:cNvPr id="108" name="スライド番号"/>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引用">
    <p:spTree>
      <p:nvGrpSpPr>
        <p:cNvPr id="1" name=""/>
        <p:cNvGrpSpPr/>
        <p:nvPr/>
      </p:nvGrpSpPr>
      <p:grpSpPr>
        <a:xfrm>
          <a:off x="0" y="0"/>
          <a:ext cx="0" cy="0"/>
          <a:chOff x="0" y="0"/>
          <a:chExt cx="0" cy="0"/>
        </a:xfrm>
      </p:grpSpPr>
      <p:sp>
        <p:nvSpPr>
          <p:cNvPr id="115" name="属性"/>
          <p:cNvSpPr txBox="1"/>
          <p:nvPr>
            <p:ph type="body" sz="quarter" idx="21" hasCustomPrompt="1"/>
          </p:nvPr>
        </p:nvSpPr>
        <p:spPr>
          <a:xfrm>
            <a:off x="1219200" y="11100053"/>
            <a:ext cx="21945602" cy="832613"/>
          </a:xfrm>
          <a:prstGeom prst="rect">
            <a:avLst/>
          </a:prstGeom>
        </p:spPr>
        <p:txBody>
          <a:bodyPr anchor="ct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stStyle>
          <a:p>
            <a:pPr/>
            <a:r>
              <a:t>属性</a:t>
            </a:r>
          </a:p>
        </p:txBody>
      </p:sp>
      <p:sp>
        <p:nvSpPr>
          <p:cNvPr id="116" name="本文レベル1…"/>
          <p:cNvSpPr txBox="1"/>
          <p:nvPr>
            <p:ph type="body" sz="half" idx="1" hasCustomPrompt="1"/>
          </p:nvPr>
        </p:nvSpPr>
        <p:spPr>
          <a:xfrm>
            <a:off x="1219200" y="4178300"/>
            <a:ext cx="21945600" cy="4416425"/>
          </a:xfrm>
          <a:prstGeom prst="rect">
            <a:avLst/>
          </a:prstGeom>
        </p:spPr>
        <p:txBody>
          <a:bodyPr anchor="ctr"/>
          <a:lstStyle>
            <a:lvl1pPr marL="0" indent="0" algn="ctr" defTabSz="2438400">
              <a:lnSpc>
                <a:spcPct val="80000"/>
              </a:lnSpc>
              <a:spcBef>
                <a:spcPts val="0"/>
              </a:spcBef>
              <a:buSzTx/>
              <a:buNone/>
              <a:defRPr sz="8400">
                <a:latin typeface="+mn-lt"/>
                <a:ea typeface="+mn-ea"/>
                <a:cs typeface="+mn-cs"/>
                <a:sym typeface="Canela Bold"/>
              </a:defRPr>
            </a:lvl1pPr>
            <a:lvl2pPr marL="0" indent="457200" algn="ctr" defTabSz="2438400">
              <a:lnSpc>
                <a:spcPct val="80000"/>
              </a:lnSpc>
              <a:spcBef>
                <a:spcPts val="0"/>
              </a:spcBef>
              <a:buSzTx/>
              <a:buNone/>
              <a:defRPr sz="8400">
                <a:latin typeface="+mn-lt"/>
                <a:ea typeface="+mn-ea"/>
                <a:cs typeface="+mn-cs"/>
                <a:sym typeface="Canela Bold"/>
              </a:defRPr>
            </a:lvl2pPr>
            <a:lvl3pPr marL="0" indent="914400" algn="ctr" defTabSz="2438400">
              <a:lnSpc>
                <a:spcPct val="80000"/>
              </a:lnSpc>
              <a:spcBef>
                <a:spcPts val="0"/>
              </a:spcBef>
              <a:buSzTx/>
              <a:buNone/>
              <a:defRPr sz="8400">
                <a:latin typeface="+mn-lt"/>
                <a:ea typeface="+mn-ea"/>
                <a:cs typeface="+mn-cs"/>
                <a:sym typeface="Canela Bold"/>
              </a:defRPr>
            </a:lvl3pPr>
            <a:lvl4pPr marL="0" indent="1371600" algn="ctr" defTabSz="2438400">
              <a:lnSpc>
                <a:spcPct val="80000"/>
              </a:lnSpc>
              <a:spcBef>
                <a:spcPts val="0"/>
              </a:spcBef>
              <a:buSzTx/>
              <a:buNone/>
              <a:defRPr sz="8400">
                <a:latin typeface="+mn-lt"/>
                <a:ea typeface="+mn-ea"/>
                <a:cs typeface="+mn-cs"/>
                <a:sym typeface="Canela Bold"/>
              </a:defRPr>
            </a:lvl4pPr>
            <a:lvl5pPr marL="0" indent="1828800" algn="ctr" defTabSz="2438400">
              <a:lnSpc>
                <a:spcPct val="80000"/>
              </a:lnSpc>
              <a:spcBef>
                <a:spcPts val="0"/>
              </a:spcBef>
              <a:buSzTx/>
              <a:buNone/>
              <a:defRPr sz="8400">
                <a:latin typeface="+mn-lt"/>
                <a:ea typeface="+mn-ea"/>
                <a:cs typeface="+mn-cs"/>
                <a:sym typeface="Canela Bold"/>
              </a:defRPr>
            </a:lvl5pPr>
          </a:lstStyle>
          <a:p>
            <a:pPr/>
            <a:r>
              <a:t>“重要な引用”</a:t>
            </a:r>
          </a:p>
          <a:p>
            <a:pPr lvl="1"/>
            <a:r>
              <a:t/>
            </a:r>
          </a:p>
          <a:p>
            <a:pPr lvl="2"/>
            <a:r>
              <a:t/>
            </a:r>
          </a:p>
          <a:p>
            <a:pPr lvl="3"/>
            <a:r>
              <a:t/>
            </a:r>
          </a:p>
          <a:p>
            <a:pPr lvl="4"/>
            <a:r>
              <a:t/>
            </a:r>
          </a:p>
        </p:txBody>
      </p:sp>
      <p:sp>
        <p:nvSpPr>
          <p:cNvPr id="117" name="スライド番号"/>
          <p:cNvSpPr txBox="1"/>
          <p:nvPr>
            <p:ph type="sldNum" sz="quarter" idx="2"/>
          </p:nvPr>
        </p:nvSpPr>
        <p:spPr>
          <a:xfrm>
            <a:off x="12001499" y="12700000"/>
            <a:ext cx="388621" cy="42926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画像（3点）">
    <p:spTree>
      <p:nvGrpSpPr>
        <p:cNvPr id="1" name=""/>
        <p:cNvGrpSpPr/>
        <p:nvPr/>
      </p:nvGrpSpPr>
      <p:grpSpPr>
        <a:xfrm>
          <a:off x="0" y="0"/>
          <a:ext cx="0" cy="0"/>
          <a:chOff x="0" y="0"/>
          <a:chExt cx="0" cy="0"/>
        </a:xfrm>
      </p:grpSpPr>
      <p:sp>
        <p:nvSpPr>
          <p:cNvPr id="124" name="空を背景にした夕暮れの海2"/>
          <p:cNvSpPr/>
          <p:nvPr>
            <p:ph type="pic" sz="quarter" idx="21"/>
          </p:nvPr>
        </p:nvSpPr>
        <p:spPr>
          <a:xfrm>
            <a:off x="15744825" y="5581752"/>
            <a:ext cx="7365408" cy="8280401"/>
          </a:xfrm>
          <a:prstGeom prst="rect">
            <a:avLst/>
          </a:prstGeom>
        </p:spPr>
        <p:txBody>
          <a:bodyPr lIns="91439" tIns="45719" rIns="91439" bIns="45719">
            <a:noAutofit/>
          </a:bodyPr>
          <a:lstStyle/>
          <a:p>
            <a:pPr/>
          </a:p>
        </p:txBody>
      </p:sp>
      <p:sp>
        <p:nvSpPr>
          <p:cNvPr id="125" name="空を背景にした夕暮れの海1"/>
          <p:cNvSpPr/>
          <p:nvPr>
            <p:ph type="pic" sz="quarter" idx="22"/>
          </p:nvPr>
        </p:nvSpPr>
        <p:spPr>
          <a:xfrm>
            <a:off x="15363825" y="1270000"/>
            <a:ext cx="8115300" cy="5409006"/>
          </a:xfrm>
          <a:prstGeom prst="rect">
            <a:avLst/>
          </a:prstGeom>
        </p:spPr>
        <p:txBody>
          <a:bodyPr lIns="91439" tIns="45719" rIns="91439" bIns="45719">
            <a:noAutofit/>
          </a:bodyPr>
          <a:lstStyle/>
          <a:p>
            <a:pPr/>
          </a:p>
        </p:txBody>
      </p:sp>
      <p:sp>
        <p:nvSpPr>
          <p:cNvPr id="126" name="夕暮れのビーチと海"/>
          <p:cNvSpPr/>
          <p:nvPr>
            <p:ph type="pic" idx="23"/>
          </p:nvPr>
        </p:nvSpPr>
        <p:spPr>
          <a:xfrm>
            <a:off x="-63500" y="1270000"/>
            <a:ext cx="16764000" cy="11176000"/>
          </a:xfrm>
          <a:prstGeom prst="rect">
            <a:avLst/>
          </a:prstGeom>
        </p:spPr>
        <p:txBody>
          <a:bodyPr lIns="91439" tIns="45719" rIns="91439" bIns="45719">
            <a:noAutofit/>
          </a:bodyPr>
          <a:lstStyle/>
          <a:p>
            <a:pPr/>
          </a:p>
        </p:txBody>
      </p:sp>
      <p:sp>
        <p:nvSpPr>
          <p:cNvPr id="127" name="スライド番号"/>
          <p:cNvSpPr txBox="1"/>
          <p:nvPr>
            <p:ph type="sldNum" sz="quarter" idx="2"/>
          </p:nvPr>
        </p:nvSpPr>
        <p:spPr>
          <a:xfrm>
            <a:off x="12001499" y="12700000"/>
            <a:ext cx="388621" cy="42926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写真">
    <p:spTree>
      <p:nvGrpSpPr>
        <p:cNvPr id="1" name=""/>
        <p:cNvGrpSpPr/>
        <p:nvPr/>
      </p:nvGrpSpPr>
      <p:grpSpPr>
        <a:xfrm>
          <a:off x="0" y="0"/>
          <a:ext cx="0" cy="0"/>
          <a:chOff x="0" y="0"/>
          <a:chExt cx="0" cy="0"/>
        </a:xfrm>
      </p:grpSpPr>
      <p:sp>
        <p:nvSpPr>
          <p:cNvPr id="134" name="夕暮れのビーチと海"/>
          <p:cNvSpPr/>
          <p:nvPr>
            <p:ph type="pic" idx="21"/>
          </p:nvPr>
        </p:nvSpPr>
        <p:spPr>
          <a:xfrm>
            <a:off x="1270000" y="-423334"/>
            <a:ext cx="21844000" cy="14562668"/>
          </a:xfrm>
          <a:prstGeom prst="rect">
            <a:avLst/>
          </a:prstGeom>
        </p:spPr>
        <p:txBody>
          <a:bodyPr lIns="91439" tIns="45719" rIns="91439" bIns="45719">
            <a:noAutofit/>
          </a:bodyPr>
          <a:lstStyle/>
          <a:p>
            <a:pPr/>
          </a:p>
        </p:txBody>
      </p:sp>
      <p:sp>
        <p:nvSpPr>
          <p:cNvPr id="135" name="スライド番号"/>
          <p:cNvSpPr txBox="1"/>
          <p:nvPr>
            <p:ph type="sldNum" sz="quarter" idx="2"/>
          </p:nvPr>
        </p:nvSpPr>
        <p:spPr>
          <a:xfrm>
            <a:off x="12001499" y="12700000"/>
            <a:ext cx="388621" cy="42926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空白">
    <p:spTree>
      <p:nvGrpSpPr>
        <p:cNvPr id="1" name=""/>
        <p:cNvGrpSpPr/>
        <p:nvPr/>
      </p:nvGrpSpPr>
      <p:grpSpPr>
        <a:xfrm>
          <a:off x="0" y="0"/>
          <a:ext cx="0" cy="0"/>
          <a:chOff x="0" y="0"/>
          <a:chExt cx="0" cy="0"/>
        </a:xfrm>
      </p:grpSpPr>
      <p:sp>
        <p:nvSpPr>
          <p:cNvPr id="142" name="スライド番号"/>
          <p:cNvSpPr txBox="1"/>
          <p:nvPr>
            <p:ph type="sldNum" sz="quarter" idx="2"/>
          </p:nvPr>
        </p:nvSpPr>
        <p:spPr>
          <a:xfrm>
            <a:off x="12001499" y="12700000"/>
            <a:ext cx="388621" cy="42926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タイトル&amp;画像">
    <p:spTree>
      <p:nvGrpSpPr>
        <p:cNvPr id="1" name=""/>
        <p:cNvGrpSpPr/>
        <p:nvPr/>
      </p:nvGrpSpPr>
      <p:grpSpPr>
        <a:xfrm>
          <a:off x="0" y="0"/>
          <a:ext cx="0" cy="0"/>
          <a:chOff x="0" y="0"/>
          <a:chExt cx="0" cy="0"/>
        </a:xfrm>
      </p:grpSpPr>
      <p:sp>
        <p:nvSpPr>
          <p:cNvPr id="21" name="夕暮れのビーチと海"/>
          <p:cNvSpPr/>
          <p:nvPr>
            <p:ph type="pic" idx="21"/>
          </p:nvPr>
        </p:nvSpPr>
        <p:spPr>
          <a:xfrm>
            <a:off x="0" y="-1270000"/>
            <a:ext cx="24384000" cy="16256000"/>
          </a:xfrm>
          <a:prstGeom prst="rect">
            <a:avLst/>
          </a:prstGeom>
        </p:spPr>
        <p:txBody>
          <a:bodyPr lIns="91439" tIns="45719" rIns="91439" bIns="45719">
            <a:noAutofit/>
          </a:bodyPr>
          <a:lstStyle/>
          <a:p>
            <a:pPr/>
          </a:p>
        </p:txBody>
      </p:sp>
      <p:sp>
        <p:nvSpPr>
          <p:cNvPr id="22" name="プレゼンテーションのタイトル"/>
          <p:cNvSpPr txBox="1"/>
          <p:nvPr>
            <p:ph type="title" hasCustomPrompt="1"/>
          </p:nvPr>
        </p:nvSpPr>
        <p:spPr>
          <a:xfrm>
            <a:off x="1219200" y="3543300"/>
            <a:ext cx="21945600" cy="4267200"/>
          </a:xfrm>
          <a:prstGeom prst="rect">
            <a:avLst/>
          </a:prstGeom>
        </p:spPr>
        <p:txBody>
          <a:bodyPr anchor="b"/>
          <a:lstStyle>
            <a:lvl1pPr>
              <a:defRPr spc="-128" sz="12800">
                <a:solidFill>
                  <a:srgbClr val="FFFFFF"/>
                </a:solidFill>
              </a:defRPr>
            </a:lvl1pPr>
          </a:lstStyle>
          <a:p>
            <a:pPr/>
            <a:r>
              <a:t>プレゼンテーションのタイトル</a:t>
            </a:r>
          </a:p>
        </p:txBody>
      </p:sp>
      <p:sp>
        <p:nvSpPr>
          <p:cNvPr id="23" name="本文レベル1…"/>
          <p:cNvSpPr txBox="1"/>
          <p:nvPr>
            <p:ph type="body" sz="quarter" idx="1" hasCustomPrompt="1"/>
          </p:nvPr>
        </p:nvSpPr>
        <p:spPr>
          <a:xfrm>
            <a:off x="1219200" y="7569200"/>
            <a:ext cx="21945600" cy="2252112"/>
          </a:xfrm>
          <a:prstGeom prst="rect">
            <a:avLst/>
          </a:prstGeom>
        </p:spPr>
        <p:txBody>
          <a:bodyPr/>
          <a:lstStyle>
            <a:lvl1pPr marL="0" indent="0" algn="ctr" defTabSz="825500">
              <a:lnSpc>
                <a:spcPct val="100000"/>
              </a:lnSpc>
              <a:spcBef>
                <a:spcPts val="0"/>
              </a:spcBef>
              <a:buSzTx/>
              <a:buNone/>
              <a:defRPr spc="-59" sz="6000">
                <a:solidFill>
                  <a:srgbClr val="FFFFFF"/>
                </a:solidFill>
                <a:latin typeface="Graphik Semibold"/>
                <a:ea typeface="Graphik Semibold"/>
                <a:cs typeface="Graphik Semibold"/>
                <a:sym typeface="Graphik Semibold"/>
              </a:defRPr>
            </a:lvl1pPr>
            <a:lvl2pPr marL="0" indent="457200" algn="ctr" defTabSz="825500">
              <a:lnSpc>
                <a:spcPct val="100000"/>
              </a:lnSpc>
              <a:spcBef>
                <a:spcPts val="0"/>
              </a:spcBef>
              <a:buSzTx/>
              <a:buNone/>
              <a:defRPr spc="-59" sz="6000">
                <a:solidFill>
                  <a:srgbClr val="FFFFFF"/>
                </a:solidFill>
                <a:latin typeface="Graphik Semibold"/>
                <a:ea typeface="Graphik Semibold"/>
                <a:cs typeface="Graphik Semibold"/>
                <a:sym typeface="Graphik Semibold"/>
              </a:defRPr>
            </a:lvl2pPr>
            <a:lvl3pPr marL="0" indent="914400" algn="ctr" defTabSz="825500">
              <a:lnSpc>
                <a:spcPct val="100000"/>
              </a:lnSpc>
              <a:spcBef>
                <a:spcPts val="0"/>
              </a:spcBef>
              <a:buSzTx/>
              <a:buNone/>
              <a:defRPr spc="-59" sz="6000">
                <a:solidFill>
                  <a:srgbClr val="FFFFFF"/>
                </a:solidFill>
                <a:latin typeface="Graphik Semibold"/>
                <a:ea typeface="Graphik Semibold"/>
                <a:cs typeface="Graphik Semibold"/>
                <a:sym typeface="Graphik Semibold"/>
              </a:defRPr>
            </a:lvl3pPr>
            <a:lvl4pPr marL="0" indent="1371600" algn="ctr" defTabSz="825500">
              <a:lnSpc>
                <a:spcPct val="100000"/>
              </a:lnSpc>
              <a:spcBef>
                <a:spcPts val="0"/>
              </a:spcBef>
              <a:buSzTx/>
              <a:buNone/>
              <a:defRPr spc="-59" sz="6000">
                <a:solidFill>
                  <a:srgbClr val="FFFFFF"/>
                </a:solidFill>
                <a:latin typeface="Graphik Semibold"/>
                <a:ea typeface="Graphik Semibold"/>
                <a:cs typeface="Graphik Semibold"/>
                <a:sym typeface="Graphik Semibold"/>
              </a:defRPr>
            </a:lvl4pPr>
            <a:lvl5pPr marL="0" indent="1828800" algn="ctr" defTabSz="825500">
              <a:lnSpc>
                <a:spcPct val="100000"/>
              </a:lnSpc>
              <a:spcBef>
                <a:spcPts val="0"/>
              </a:spcBef>
              <a:buSzTx/>
              <a:buNone/>
              <a:defRPr spc="-59" sz="6000">
                <a:solidFill>
                  <a:srgbClr val="FFFFFF"/>
                </a:solidFill>
                <a:latin typeface="Graphik Semibold"/>
                <a:ea typeface="Graphik Semibold"/>
                <a:cs typeface="Graphik Semibold"/>
                <a:sym typeface="Graphik Semibold"/>
              </a:defRPr>
            </a:lvl5pPr>
          </a:lstStyle>
          <a:p>
            <a:pPr/>
            <a:r>
              <a:t>プレゼンテーションのサブタイトル</a:t>
            </a:r>
          </a:p>
          <a:p>
            <a:pPr lvl="1"/>
            <a:r>
              <a:t/>
            </a:r>
          </a:p>
          <a:p>
            <a:pPr lvl="2"/>
            <a:r>
              <a:t/>
            </a:r>
          </a:p>
          <a:p>
            <a:pPr lvl="3"/>
            <a:r>
              <a:t/>
            </a:r>
          </a:p>
          <a:p>
            <a:pPr lvl="4"/>
            <a:r>
              <a:t/>
            </a:r>
          </a:p>
        </p:txBody>
      </p:sp>
      <p:sp>
        <p:nvSpPr>
          <p:cNvPr id="24" name="作者と日付"/>
          <p:cNvSpPr txBox="1"/>
          <p:nvPr>
            <p:ph type="body" sz="quarter" idx="22" hasCustomPrompt="1"/>
          </p:nvPr>
        </p:nvSpPr>
        <p:spPr>
          <a:xfrm>
            <a:off x="1219200" y="11988800"/>
            <a:ext cx="21945602" cy="605791"/>
          </a:xfrm>
          <a:prstGeom prst="rect">
            <a:avLst/>
          </a:prstGeom>
        </p:spPr>
        <p:txBody>
          <a:bodyPr/>
          <a:lstStyle>
            <a:lvl1pPr marL="0" indent="0" algn="ctr" defTabSz="825500">
              <a:lnSpc>
                <a:spcPct val="100000"/>
              </a:lnSpc>
              <a:spcBef>
                <a:spcPts val="0"/>
              </a:spcBef>
              <a:buSzTx/>
              <a:buNone/>
              <a:defRPr spc="-29" sz="3000">
                <a:solidFill>
                  <a:srgbClr val="FFFFFF"/>
                </a:solidFill>
                <a:latin typeface="Graphik Medium"/>
                <a:ea typeface="Graphik Medium"/>
                <a:cs typeface="Graphik Medium"/>
                <a:sym typeface="Graphik Medium"/>
              </a:defRPr>
            </a:lvl1pPr>
          </a:lstStyle>
          <a:p>
            <a:pPr/>
            <a:r>
              <a:t>作者と日付</a:t>
            </a:r>
          </a:p>
        </p:txBody>
      </p:sp>
      <p:sp>
        <p:nvSpPr>
          <p:cNvPr id="25" name="スライド番号"/>
          <p:cNvSpPr txBox="1"/>
          <p:nvPr>
            <p:ph type="sldNum" sz="quarter" idx="2"/>
          </p:nvPr>
        </p:nvSpPr>
        <p:spPr>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タイトル&amp;画像（代替）">
    <p:spTree>
      <p:nvGrpSpPr>
        <p:cNvPr id="1" name=""/>
        <p:cNvGrpSpPr/>
        <p:nvPr/>
      </p:nvGrpSpPr>
      <p:grpSpPr>
        <a:xfrm>
          <a:off x="0" y="0"/>
          <a:ext cx="0" cy="0"/>
          <a:chOff x="0" y="0"/>
          <a:chExt cx="0" cy="0"/>
        </a:xfrm>
      </p:grpSpPr>
      <p:sp>
        <p:nvSpPr>
          <p:cNvPr id="32" name="スライドのタイトル"/>
          <p:cNvSpPr txBox="1"/>
          <p:nvPr>
            <p:ph type="title" hasCustomPrompt="1"/>
          </p:nvPr>
        </p:nvSpPr>
        <p:spPr>
          <a:xfrm>
            <a:off x="1215495" y="4585102"/>
            <a:ext cx="9757338" cy="2540001"/>
          </a:xfrm>
          <a:prstGeom prst="rect">
            <a:avLst/>
          </a:prstGeom>
        </p:spPr>
        <p:txBody>
          <a:bodyPr anchor="b"/>
          <a:lstStyle/>
          <a:p>
            <a:pPr/>
            <a:r>
              <a:t>スライドのタイトル</a:t>
            </a:r>
          </a:p>
        </p:txBody>
      </p:sp>
      <p:sp>
        <p:nvSpPr>
          <p:cNvPr id="33" name="空を背景にした夕暮れの海"/>
          <p:cNvSpPr/>
          <p:nvPr>
            <p:ph type="pic" idx="21"/>
          </p:nvPr>
        </p:nvSpPr>
        <p:spPr>
          <a:xfrm>
            <a:off x="9283700" y="1270000"/>
            <a:ext cx="16751300" cy="11176000"/>
          </a:xfrm>
          <a:prstGeom prst="rect">
            <a:avLst/>
          </a:prstGeom>
        </p:spPr>
        <p:txBody>
          <a:bodyPr lIns="91439" tIns="45719" rIns="91439" bIns="45719">
            <a:noAutofit/>
          </a:bodyPr>
          <a:lstStyle/>
          <a:p>
            <a:pPr/>
          </a:p>
        </p:txBody>
      </p:sp>
      <p:sp>
        <p:nvSpPr>
          <p:cNvPr id="34" name="本文レベル1…"/>
          <p:cNvSpPr txBox="1"/>
          <p:nvPr>
            <p:ph type="body" sz="quarter" idx="1" hasCustomPrompt="1"/>
          </p:nvPr>
        </p:nvSpPr>
        <p:spPr>
          <a:xfrm>
            <a:off x="1219200" y="7016750"/>
            <a:ext cx="9753600" cy="5416550"/>
          </a:xfrm>
          <a:prstGeom prst="rect">
            <a:avLst/>
          </a:prstGeom>
        </p:spPr>
        <p:txBody>
          <a:bodyP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vl2pPr marL="0" indent="457200" algn="ctr" defTabSz="825500">
              <a:lnSpc>
                <a:spcPct val="100000"/>
              </a:lnSpc>
              <a:spcBef>
                <a:spcPts val="0"/>
              </a:spcBef>
              <a:buSzTx/>
              <a:buNone/>
              <a:defRPr spc="-44">
                <a:latin typeface="Graphik Semibold"/>
                <a:ea typeface="Graphik Semibold"/>
                <a:cs typeface="Graphik Semibold"/>
                <a:sym typeface="Graphik Semibold"/>
              </a:defRPr>
            </a:lvl2pPr>
            <a:lvl3pPr marL="0" indent="914400" algn="ctr" defTabSz="825500">
              <a:lnSpc>
                <a:spcPct val="100000"/>
              </a:lnSpc>
              <a:spcBef>
                <a:spcPts val="0"/>
              </a:spcBef>
              <a:buSzTx/>
              <a:buNone/>
              <a:defRPr spc="-44">
                <a:latin typeface="Graphik Semibold"/>
                <a:ea typeface="Graphik Semibold"/>
                <a:cs typeface="Graphik Semibold"/>
                <a:sym typeface="Graphik Semibold"/>
              </a:defRPr>
            </a:lvl3pPr>
            <a:lvl4pPr marL="0" indent="1371600" algn="ctr" defTabSz="825500">
              <a:lnSpc>
                <a:spcPct val="100000"/>
              </a:lnSpc>
              <a:spcBef>
                <a:spcPts val="0"/>
              </a:spcBef>
              <a:buSzTx/>
              <a:buNone/>
              <a:defRPr spc="-44">
                <a:latin typeface="Graphik Semibold"/>
                <a:ea typeface="Graphik Semibold"/>
                <a:cs typeface="Graphik Semibold"/>
                <a:sym typeface="Graphik Semibold"/>
              </a:defRPr>
            </a:lvl4pPr>
            <a:lvl5pPr marL="0" indent="1828800" algn="ctr" defTabSz="825500">
              <a:lnSpc>
                <a:spcPct val="100000"/>
              </a:lnSpc>
              <a:spcBef>
                <a:spcPts val="0"/>
              </a:spcBef>
              <a:buSzTx/>
              <a:buNone/>
              <a:defRPr spc="-44">
                <a:latin typeface="Graphik Semibold"/>
                <a:ea typeface="Graphik Semibold"/>
                <a:cs typeface="Graphik Semibold"/>
                <a:sym typeface="Graphik Semibold"/>
              </a:defRPr>
            </a:lvl5pPr>
          </a:lstStyle>
          <a:p>
            <a:pPr/>
            <a:r>
              <a:t>スライドのサブタイトル</a:t>
            </a:r>
          </a:p>
          <a:p>
            <a:pPr lvl="1"/>
            <a:r>
              <a:t/>
            </a:r>
          </a:p>
          <a:p>
            <a:pPr lvl="2"/>
            <a:r>
              <a:t/>
            </a:r>
          </a:p>
          <a:p>
            <a:pPr lvl="3"/>
            <a:r>
              <a:t/>
            </a:r>
          </a:p>
          <a:p>
            <a:pPr lvl="4"/>
            <a:r>
              <a:t/>
            </a:r>
          </a:p>
        </p:txBody>
      </p:sp>
      <p:sp>
        <p:nvSpPr>
          <p:cNvPr id="35" name="スライド番号"/>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タイトル&amp;箇条書き">
    <p:spTree>
      <p:nvGrpSpPr>
        <p:cNvPr id="1" name=""/>
        <p:cNvGrpSpPr/>
        <p:nvPr/>
      </p:nvGrpSpPr>
      <p:grpSpPr>
        <a:xfrm>
          <a:off x="0" y="0"/>
          <a:ext cx="0" cy="0"/>
          <a:chOff x="0" y="0"/>
          <a:chExt cx="0" cy="0"/>
        </a:xfrm>
      </p:grpSpPr>
      <p:sp>
        <p:nvSpPr>
          <p:cNvPr id="42" name="スライドのタイトル"/>
          <p:cNvSpPr txBox="1"/>
          <p:nvPr>
            <p:ph type="title" hasCustomPrompt="1"/>
          </p:nvPr>
        </p:nvSpPr>
        <p:spPr>
          <a:prstGeom prst="rect">
            <a:avLst/>
          </a:prstGeom>
        </p:spPr>
        <p:txBody>
          <a:bodyPr/>
          <a:lstStyle/>
          <a:p>
            <a:pPr/>
            <a:r>
              <a:t>スライドのタイトル</a:t>
            </a:r>
          </a:p>
        </p:txBody>
      </p:sp>
      <p:sp>
        <p:nvSpPr>
          <p:cNvPr id="43" name="本文レベル1…"/>
          <p:cNvSpPr txBox="1"/>
          <p:nvPr>
            <p:ph type="body" idx="1" hasCustomPrompt="1"/>
          </p:nvPr>
        </p:nvSpPr>
        <p:spPr>
          <a:prstGeom prst="rect">
            <a:avLst/>
          </a:prstGeom>
        </p:spPr>
        <p:txBody>
          <a:bodyPr/>
          <a:lstStyle/>
          <a:p>
            <a:pPr/>
            <a:r>
              <a:t>スライドの箇条書きテキスト</a:t>
            </a:r>
          </a:p>
          <a:p>
            <a:pPr lvl="1"/>
            <a:r>
              <a:t/>
            </a:r>
          </a:p>
          <a:p>
            <a:pPr lvl="2"/>
            <a:r>
              <a:t/>
            </a:r>
          </a:p>
          <a:p>
            <a:pPr lvl="3"/>
            <a:r>
              <a:t/>
            </a:r>
          </a:p>
          <a:p>
            <a:pPr lvl="4"/>
            <a:r>
              <a:t/>
            </a:r>
          </a:p>
        </p:txBody>
      </p:sp>
      <p:sp>
        <p:nvSpPr>
          <p:cNvPr id="44" name="スライドのサブタイトル"/>
          <p:cNvSpPr txBox="1"/>
          <p:nvPr>
            <p:ph type="body" sz="quarter" idx="21" hasCustomPrompt="1"/>
          </p:nvPr>
        </p:nvSpPr>
        <p:spPr>
          <a:xfrm>
            <a:off x="1219200" y="2384648"/>
            <a:ext cx="21945602" cy="832613"/>
          </a:xfrm>
          <a:prstGeom prst="rect">
            <a:avLst/>
          </a:prstGeom>
        </p:spPr>
        <p:txBody>
          <a:bodyP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stStyle>
          <a:p>
            <a:pPr/>
            <a:r>
              <a:t>スライドのサブタイトル</a:t>
            </a:r>
          </a:p>
        </p:txBody>
      </p:sp>
      <p:sp>
        <p:nvSpPr>
          <p:cNvPr id="45" name="スライド番号"/>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箇条書き">
    <p:spTree>
      <p:nvGrpSpPr>
        <p:cNvPr id="1" name=""/>
        <p:cNvGrpSpPr/>
        <p:nvPr/>
      </p:nvGrpSpPr>
      <p:grpSpPr>
        <a:xfrm>
          <a:off x="0" y="0"/>
          <a:ext cx="0" cy="0"/>
          <a:chOff x="0" y="0"/>
          <a:chExt cx="0" cy="0"/>
        </a:xfrm>
      </p:grpSpPr>
      <p:sp>
        <p:nvSpPr>
          <p:cNvPr id="52" name="本文レベル1…"/>
          <p:cNvSpPr txBox="1"/>
          <p:nvPr>
            <p:ph type="body" idx="1" hasCustomPrompt="1"/>
          </p:nvPr>
        </p:nvSpPr>
        <p:spPr>
          <a:xfrm>
            <a:off x="1219200" y="4013200"/>
            <a:ext cx="21945600" cy="8487148"/>
          </a:xfrm>
          <a:prstGeom prst="rect">
            <a:avLst/>
          </a:prstGeom>
        </p:spPr>
        <p:txBody>
          <a:bodyPr numCol="2" spcCol="2558384"/>
          <a:lstStyle/>
          <a:p>
            <a:pPr/>
            <a:r>
              <a:t>スライドの箇条書きテキスト</a:t>
            </a:r>
          </a:p>
          <a:p>
            <a:pPr lvl="1"/>
            <a:r>
              <a:t/>
            </a:r>
          </a:p>
          <a:p>
            <a:pPr lvl="2"/>
            <a:r>
              <a:t/>
            </a:r>
          </a:p>
          <a:p>
            <a:pPr lvl="3"/>
            <a:r>
              <a:t/>
            </a:r>
          </a:p>
          <a:p>
            <a:pPr lvl="4"/>
            <a:r>
              <a:t/>
            </a:r>
          </a:p>
        </p:txBody>
      </p:sp>
      <p:sp>
        <p:nvSpPr>
          <p:cNvPr id="53" name="スライド番号"/>
          <p:cNvSpPr txBox="1"/>
          <p:nvPr>
            <p:ph type="sldNum" sz="quarter" idx="2"/>
          </p:nvPr>
        </p:nvSpPr>
        <p:spPr>
          <a:xfrm>
            <a:off x="12001499" y="12700000"/>
            <a:ext cx="388621" cy="42926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タイトル、箇条書き、画像">
    <p:spTree>
      <p:nvGrpSpPr>
        <p:cNvPr id="1" name=""/>
        <p:cNvGrpSpPr/>
        <p:nvPr/>
      </p:nvGrpSpPr>
      <p:grpSpPr>
        <a:xfrm>
          <a:off x="0" y="0"/>
          <a:ext cx="0" cy="0"/>
          <a:chOff x="0" y="0"/>
          <a:chExt cx="0" cy="0"/>
        </a:xfrm>
      </p:grpSpPr>
      <p:sp>
        <p:nvSpPr>
          <p:cNvPr id="60" name="スライドのタイトル"/>
          <p:cNvSpPr txBox="1"/>
          <p:nvPr>
            <p:ph type="title" hasCustomPrompt="1"/>
          </p:nvPr>
        </p:nvSpPr>
        <p:spPr>
          <a:xfrm>
            <a:off x="1219200" y="774700"/>
            <a:ext cx="9753600" cy="1600200"/>
          </a:xfrm>
          <a:prstGeom prst="rect">
            <a:avLst/>
          </a:prstGeom>
        </p:spPr>
        <p:txBody>
          <a:bodyPr/>
          <a:lstStyle/>
          <a:p>
            <a:pPr/>
            <a:r>
              <a:t>スライドのタイトル</a:t>
            </a:r>
          </a:p>
        </p:txBody>
      </p:sp>
      <p:sp>
        <p:nvSpPr>
          <p:cNvPr id="61" name="空を背景にした夕暮れの海"/>
          <p:cNvSpPr/>
          <p:nvPr>
            <p:ph type="pic" idx="21"/>
          </p:nvPr>
        </p:nvSpPr>
        <p:spPr>
          <a:xfrm>
            <a:off x="12192644" y="718588"/>
            <a:ext cx="10972801" cy="12329624"/>
          </a:xfrm>
          <a:prstGeom prst="rect">
            <a:avLst/>
          </a:prstGeom>
        </p:spPr>
        <p:txBody>
          <a:bodyPr lIns="91439" tIns="45719" rIns="91439" bIns="45719">
            <a:noAutofit/>
          </a:bodyPr>
          <a:lstStyle/>
          <a:p>
            <a:pPr/>
          </a:p>
        </p:txBody>
      </p:sp>
      <p:sp>
        <p:nvSpPr>
          <p:cNvPr id="62" name="スライドのサブタイトル"/>
          <p:cNvSpPr txBox="1"/>
          <p:nvPr>
            <p:ph type="body" sz="quarter" idx="22" hasCustomPrompt="1"/>
          </p:nvPr>
        </p:nvSpPr>
        <p:spPr>
          <a:xfrm>
            <a:off x="1219200" y="2387600"/>
            <a:ext cx="9757569" cy="832612"/>
          </a:xfrm>
          <a:prstGeom prst="rect">
            <a:avLst/>
          </a:prstGeom>
        </p:spPr>
        <p:txBody>
          <a:bodyP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stStyle>
          <a:p>
            <a:pPr/>
            <a:r>
              <a:t>スライドのサブタイトル</a:t>
            </a:r>
          </a:p>
        </p:txBody>
      </p:sp>
      <p:sp>
        <p:nvSpPr>
          <p:cNvPr id="63" name="本文レベル1…"/>
          <p:cNvSpPr txBox="1"/>
          <p:nvPr>
            <p:ph type="body" sz="half" idx="1" hasCustomPrompt="1"/>
          </p:nvPr>
        </p:nvSpPr>
        <p:spPr>
          <a:xfrm>
            <a:off x="1219200" y="4023221"/>
            <a:ext cx="9757569" cy="8384679"/>
          </a:xfrm>
          <a:prstGeom prst="rect">
            <a:avLst/>
          </a:prstGeom>
        </p:spPr>
        <p:txBody>
          <a:bodyPr/>
          <a:lstStyle/>
          <a:p>
            <a:pPr/>
            <a:r>
              <a:t>スライドの箇条書きテキスト</a:t>
            </a:r>
          </a:p>
          <a:p>
            <a:pPr lvl="1"/>
            <a:r>
              <a:t/>
            </a:r>
          </a:p>
          <a:p>
            <a:pPr lvl="2"/>
            <a:r>
              <a:t/>
            </a:r>
          </a:p>
          <a:p>
            <a:pPr lvl="3"/>
            <a:r>
              <a:t/>
            </a:r>
          </a:p>
          <a:p>
            <a:pPr lvl="4"/>
            <a:r>
              <a:t/>
            </a:r>
          </a:p>
        </p:txBody>
      </p:sp>
      <p:sp>
        <p:nvSpPr>
          <p:cNvPr id="64" name="スライド番号"/>
          <p:cNvSpPr txBox="1"/>
          <p:nvPr>
            <p:ph type="sldNum" sz="quarter" idx="2"/>
          </p:nvPr>
        </p:nvSpPr>
        <p:spPr>
          <a:xfrm>
            <a:off x="12004039" y="12700000"/>
            <a:ext cx="388621" cy="42926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セクション">
    <p:spTree>
      <p:nvGrpSpPr>
        <p:cNvPr id="1" name=""/>
        <p:cNvGrpSpPr/>
        <p:nvPr/>
      </p:nvGrpSpPr>
      <p:grpSpPr>
        <a:xfrm>
          <a:off x="0" y="0"/>
          <a:ext cx="0" cy="0"/>
          <a:chOff x="0" y="0"/>
          <a:chExt cx="0" cy="0"/>
        </a:xfrm>
      </p:grpSpPr>
      <p:sp>
        <p:nvSpPr>
          <p:cNvPr id="71" name="セクションタイトル"/>
          <p:cNvSpPr txBox="1"/>
          <p:nvPr>
            <p:ph type="title" hasCustomPrompt="1"/>
          </p:nvPr>
        </p:nvSpPr>
        <p:spPr>
          <a:xfrm>
            <a:off x="1219200" y="3242270"/>
            <a:ext cx="21945600" cy="6604001"/>
          </a:xfrm>
          <a:prstGeom prst="rect">
            <a:avLst/>
          </a:prstGeom>
        </p:spPr>
        <p:txBody>
          <a:bodyPr anchor="ctr"/>
          <a:lstStyle>
            <a:lvl1pPr>
              <a:defRPr spc="0" sz="12800"/>
            </a:lvl1pPr>
          </a:lstStyle>
          <a:p>
            <a:pPr/>
            <a:r>
              <a:t>セクションタイトル</a:t>
            </a:r>
          </a:p>
        </p:txBody>
      </p:sp>
      <p:sp>
        <p:nvSpPr>
          <p:cNvPr id="72" name="スライド番号"/>
          <p:cNvSpPr txBox="1"/>
          <p:nvPr>
            <p:ph type="sldNum" sz="quarter" idx="2"/>
          </p:nvPr>
        </p:nvSpPr>
        <p:spPr>
          <a:xfrm>
            <a:off x="12001499" y="12700000"/>
            <a:ext cx="388621" cy="42926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タイトルのみ">
    <p:spTree>
      <p:nvGrpSpPr>
        <p:cNvPr id="1" name=""/>
        <p:cNvGrpSpPr/>
        <p:nvPr/>
      </p:nvGrpSpPr>
      <p:grpSpPr>
        <a:xfrm>
          <a:off x="0" y="0"/>
          <a:ext cx="0" cy="0"/>
          <a:chOff x="0" y="0"/>
          <a:chExt cx="0" cy="0"/>
        </a:xfrm>
      </p:grpSpPr>
      <p:sp>
        <p:nvSpPr>
          <p:cNvPr id="79" name="スライドのタイトル"/>
          <p:cNvSpPr txBox="1"/>
          <p:nvPr>
            <p:ph type="title" hasCustomPrompt="1"/>
          </p:nvPr>
        </p:nvSpPr>
        <p:spPr>
          <a:prstGeom prst="rect">
            <a:avLst/>
          </a:prstGeom>
        </p:spPr>
        <p:txBody>
          <a:bodyPr/>
          <a:lstStyle/>
          <a:p>
            <a:pPr/>
            <a:r>
              <a:t>スライドのタイトル</a:t>
            </a:r>
          </a:p>
        </p:txBody>
      </p:sp>
      <p:sp>
        <p:nvSpPr>
          <p:cNvPr id="80" name="スライドのサブタイトル"/>
          <p:cNvSpPr txBox="1"/>
          <p:nvPr>
            <p:ph type="body" sz="quarter" idx="21" hasCustomPrompt="1"/>
          </p:nvPr>
        </p:nvSpPr>
        <p:spPr>
          <a:xfrm>
            <a:off x="1219200" y="2384648"/>
            <a:ext cx="21945602" cy="832613"/>
          </a:xfrm>
          <a:prstGeom prst="rect">
            <a:avLst/>
          </a:prstGeom>
        </p:spPr>
        <p:txBody>
          <a:bodyP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stStyle>
          <a:p>
            <a:pPr/>
            <a:r>
              <a:t>スライドのサブタイトル</a:t>
            </a:r>
          </a:p>
        </p:txBody>
      </p:sp>
      <p:sp>
        <p:nvSpPr>
          <p:cNvPr id="81" name="スライド番号"/>
          <p:cNvSpPr txBox="1"/>
          <p:nvPr>
            <p:ph type="sldNum" sz="quarter" idx="2"/>
          </p:nvPr>
        </p:nvSpPr>
        <p:spPr>
          <a:xfrm>
            <a:off x="12001499" y="12700000"/>
            <a:ext cx="388621" cy="42926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議題">
    <p:spTree>
      <p:nvGrpSpPr>
        <p:cNvPr id="1" name=""/>
        <p:cNvGrpSpPr/>
        <p:nvPr/>
      </p:nvGrpSpPr>
      <p:grpSpPr>
        <a:xfrm>
          <a:off x="0" y="0"/>
          <a:ext cx="0" cy="0"/>
          <a:chOff x="0" y="0"/>
          <a:chExt cx="0" cy="0"/>
        </a:xfrm>
      </p:grpSpPr>
      <p:sp>
        <p:nvSpPr>
          <p:cNvPr id="88" name="議題のタイトル"/>
          <p:cNvSpPr txBox="1"/>
          <p:nvPr>
            <p:ph type="title" hasCustomPrompt="1"/>
          </p:nvPr>
        </p:nvSpPr>
        <p:spPr>
          <a:prstGeom prst="rect">
            <a:avLst/>
          </a:prstGeom>
        </p:spPr>
        <p:txBody>
          <a:bodyPr/>
          <a:lstStyle/>
          <a:p>
            <a:pPr/>
            <a:r>
              <a:t>議題のタイトル</a:t>
            </a:r>
          </a:p>
        </p:txBody>
      </p:sp>
      <p:sp>
        <p:nvSpPr>
          <p:cNvPr id="89" name="本文レベル1…"/>
          <p:cNvSpPr txBox="1"/>
          <p:nvPr>
            <p:ph type="body" idx="1" hasCustomPrompt="1"/>
          </p:nvPr>
        </p:nvSpPr>
        <p:spPr>
          <a:xfrm>
            <a:off x="1219200" y="4013200"/>
            <a:ext cx="21945600" cy="8385548"/>
          </a:xfrm>
          <a:prstGeom prst="rect">
            <a:avLst/>
          </a:prstGeom>
        </p:spPr>
        <p:txBody>
          <a:bodyPr/>
          <a:lstStyle>
            <a:lvl1pPr marL="0" indent="0" defTabSz="825500">
              <a:lnSpc>
                <a:spcPct val="100000"/>
              </a:lnSpc>
              <a:buSzTx/>
              <a:buNone/>
              <a:defRPr spc="-136" sz="6800">
                <a:latin typeface="Canela Deck Regular"/>
                <a:ea typeface="Canela Deck Regular"/>
                <a:cs typeface="Canela Deck Regular"/>
                <a:sym typeface="Canela Deck Regular"/>
              </a:defRPr>
            </a:lvl1pPr>
            <a:lvl2pPr marL="0" indent="457200" defTabSz="825500">
              <a:lnSpc>
                <a:spcPct val="100000"/>
              </a:lnSpc>
              <a:buSzTx/>
              <a:buNone/>
              <a:defRPr spc="-136" sz="6800">
                <a:latin typeface="Canela Deck Regular"/>
                <a:ea typeface="Canela Deck Regular"/>
                <a:cs typeface="Canela Deck Regular"/>
                <a:sym typeface="Canela Deck Regular"/>
              </a:defRPr>
            </a:lvl2pPr>
            <a:lvl3pPr marL="0" indent="914400" defTabSz="825500">
              <a:lnSpc>
                <a:spcPct val="100000"/>
              </a:lnSpc>
              <a:buSzTx/>
              <a:buNone/>
              <a:defRPr spc="-136" sz="6800">
                <a:latin typeface="Canela Deck Regular"/>
                <a:ea typeface="Canela Deck Regular"/>
                <a:cs typeface="Canela Deck Regular"/>
                <a:sym typeface="Canela Deck Regular"/>
              </a:defRPr>
            </a:lvl3pPr>
            <a:lvl4pPr marL="0" indent="1371600" defTabSz="825500">
              <a:lnSpc>
                <a:spcPct val="100000"/>
              </a:lnSpc>
              <a:buSzTx/>
              <a:buNone/>
              <a:defRPr spc="-136" sz="6800">
                <a:latin typeface="Canela Deck Regular"/>
                <a:ea typeface="Canela Deck Regular"/>
                <a:cs typeface="Canela Deck Regular"/>
                <a:sym typeface="Canela Deck Regular"/>
              </a:defRPr>
            </a:lvl4pPr>
            <a:lvl5pPr marL="0" indent="1828800" defTabSz="825500">
              <a:lnSpc>
                <a:spcPct val="100000"/>
              </a:lnSpc>
              <a:buSzTx/>
              <a:buNone/>
              <a:defRPr spc="-136" sz="6800">
                <a:latin typeface="Canela Deck Regular"/>
                <a:ea typeface="Canela Deck Regular"/>
                <a:cs typeface="Canela Deck Regular"/>
                <a:sym typeface="Canela Deck Regular"/>
              </a:defRPr>
            </a:lvl5pPr>
          </a:lstStyle>
          <a:p>
            <a:pPr/>
            <a:r>
              <a:t>議題のトピック</a:t>
            </a:r>
          </a:p>
          <a:p>
            <a:pPr lvl="1"/>
            <a:r>
              <a:t/>
            </a:r>
          </a:p>
          <a:p>
            <a:pPr lvl="2"/>
            <a:r>
              <a:t/>
            </a:r>
          </a:p>
          <a:p>
            <a:pPr lvl="3"/>
            <a:r>
              <a:t/>
            </a:r>
          </a:p>
          <a:p>
            <a:pPr lvl="4"/>
            <a:r>
              <a:t/>
            </a:r>
          </a:p>
        </p:txBody>
      </p:sp>
      <p:sp>
        <p:nvSpPr>
          <p:cNvPr id="90" name="議題のサブタイトル"/>
          <p:cNvSpPr txBox="1"/>
          <p:nvPr>
            <p:ph type="body" sz="quarter" idx="21" hasCustomPrompt="1"/>
          </p:nvPr>
        </p:nvSpPr>
        <p:spPr>
          <a:xfrm>
            <a:off x="1219200" y="2387115"/>
            <a:ext cx="21945602" cy="832613"/>
          </a:xfrm>
          <a:prstGeom prst="rect">
            <a:avLst/>
          </a:prstGeom>
        </p:spPr>
        <p:txBody>
          <a:bodyP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stStyle>
          <a:p>
            <a:pPr/>
            <a:r>
              <a:t>議題のサブタイトル</a:t>
            </a:r>
          </a:p>
        </p:txBody>
      </p:sp>
      <p:sp>
        <p:nvSpPr>
          <p:cNvPr id="91" name="スライド番号"/>
          <p:cNvSpPr txBox="1"/>
          <p:nvPr>
            <p:ph type="sldNum" sz="quarter" idx="2"/>
          </p:nvPr>
        </p:nvSpPr>
        <p:spPr>
          <a:xfrm>
            <a:off x="12001499" y="12700000"/>
            <a:ext cx="388621" cy="42926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スライドのタイトル"/>
          <p:cNvSpPr txBox="1"/>
          <p:nvPr>
            <p:ph type="title" hasCustomPrompt="1"/>
          </p:nvPr>
        </p:nvSpPr>
        <p:spPr>
          <a:xfrm>
            <a:off x="1219200" y="774700"/>
            <a:ext cx="21945600" cy="17272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スライドのタイトル</a:t>
            </a:r>
          </a:p>
        </p:txBody>
      </p:sp>
      <p:sp>
        <p:nvSpPr>
          <p:cNvPr id="3" name="本文レベル1…"/>
          <p:cNvSpPr txBox="1"/>
          <p:nvPr>
            <p:ph type="body" idx="1" hasCustomPrompt="1"/>
          </p:nvPr>
        </p:nvSpPr>
        <p:spPr>
          <a:xfrm>
            <a:off x="1219200" y="4013200"/>
            <a:ext cx="21948577" cy="84836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スライドの箇条書きテキスト</a:t>
            </a:r>
          </a:p>
          <a:p>
            <a:pPr lvl="1"/>
            <a:r>
              <a:t/>
            </a:r>
          </a:p>
          <a:p>
            <a:pPr lvl="2"/>
            <a:r>
              <a:t/>
            </a:r>
          </a:p>
          <a:p>
            <a:pPr lvl="3"/>
            <a:r>
              <a:t/>
            </a:r>
          </a:p>
          <a:p>
            <a:pPr lvl="4"/>
            <a:r>
              <a:t/>
            </a:r>
          </a:p>
        </p:txBody>
      </p:sp>
      <p:sp>
        <p:nvSpPr>
          <p:cNvPr id="4" name="スライド番号"/>
          <p:cNvSpPr txBox="1"/>
          <p:nvPr>
            <p:ph type="sldNum" sz="quarter" idx="2"/>
          </p:nvPr>
        </p:nvSpPr>
        <p:spPr>
          <a:xfrm>
            <a:off x="11997689" y="12700000"/>
            <a:ext cx="388621" cy="429261"/>
          </a:xfrm>
          <a:prstGeom prst="rect">
            <a:avLst/>
          </a:prstGeom>
          <a:ln w="12700">
            <a:miter lim="400000"/>
          </a:ln>
        </p:spPr>
        <p:txBody>
          <a:bodyPr wrap="none" lIns="50800" tIns="50800" rIns="50800" bIns="50800" anchor="b">
            <a:spAutoFit/>
          </a:bodyPr>
          <a:lstStyle>
            <a:lvl1pPr defTabSz="584200">
              <a:lnSpc>
                <a:spcPct val="100000"/>
              </a:lnSpc>
              <a:defRPr sz="2000">
                <a:solidFill>
                  <a:srgbClr val="5E5E5E"/>
                </a:solidFill>
                <a:latin typeface="Graphik"/>
                <a:ea typeface="Graphik"/>
                <a:cs typeface="Graphik"/>
                <a:sym typeface="Graphik"/>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Lst>
  <p:transition xmlns:p14="http://schemas.microsoft.com/office/powerpoint/2010/main" spd="med" advClick="1"/>
  <p:txStyles>
    <p:titleStyle>
      <a:lvl1pPr marL="0" marR="0" indent="0" algn="ctr" defTabSz="2438400" rtl="0" latinLnBrk="0">
        <a:lnSpc>
          <a:spcPct val="80000"/>
        </a:lnSpc>
        <a:spcBef>
          <a:spcPts val="0"/>
        </a:spcBef>
        <a:spcAft>
          <a:spcPts val="0"/>
        </a:spcAft>
        <a:buClrTx/>
        <a:buSzTx/>
        <a:buFontTx/>
        <a:buNone/>
        <a:tabLst/>
        <a:defRPr b="0" baseline="0" cap="none" i="0" spc="-84" strike="noStrike" sz="8400" u="none">
          <a:solidFill>
            <a:srgbClr val="000000"/>
          </a:solidFill>
          <a:uFillTx/>
          <a:latin typeface="+mn-lt"/>
          <a:ea typeface="+mn-ea"/>
          <a:cs typeface="+mn-cs"/>
          <a:sym typeface="Canela Bold"/>
        </a:defRPr>
      </a:lvl1pPr>
      <a:lvl2pPr marL="0" marR="0" indent="457200" algn="ctr" defTabSz="2438400" rtl="0" latinLnBrk="0">
        <a:lnSpc>
          <a:spcPct val="80000"/>
        </a:lnSpc>
        <a:spcBef>
          <a:spcPts val="0"/>
        </a:spcBef>
        <a:spcAft>
          <a:spcPts val="0"/>
        </a:spcAft>
        <a:buClrTx/>
        <a:buSzTx/>
        <a:buFontTx/>
        <a:buNone/>
        <a:tabLst/>
        <a:defRPr b="0" baseline="0" cap="none" i="0" spc="-84" strike="noStrike" sz="8400" u="none">
          <a:solidFill>
            <a:srgbClr val="000000"/>
          </a:solidFill>
          <a:uFillTx/>
          <a:latin typeface="+mn-lt"/>
          <a:ea typeface="+mn-ea"/>
          <a:cs typeface="+mn-cs"/>
          <a:sym typeface="Canela Bold"/>
        </a:defRPr>
      </a:lvl2pPr>
      <a:lvl3pPr marL="0" marR="0" indent="914400" algn="ctr" defTabSz="2438400" rtl="0" latinLnBrk="0">
        <a:lnSpc>
          <a:spcPct val="80000"/>
        </a:lnSpc>
        <a:spcBef>
          <a:spcPts val="0"/>
        </a:spcBef>
        <a:spcAft>
          <a:spcPts val="0"/>
        </a:spcAft>
        <a:buClrTx/>
        <a:buSzTx/>
        <a:buFontTx/>
        <a:buNone/>
        <a:tabLst/>
        <a:defRPr b="0" baseline="0" cap="none" i="0" spc="-84" strike="noStrike" sz="8400" u="none">
          <a:solidFill>
            <a:srgbClr val="000000"/>
          </a:solidFill>
          <a:uFillTx/>
          <a:latin typeface="+mn-lt"/>
          <a:ea typeface="+mn-ea"/>
          <a:cs typeface="+mn-cs"/>
          <a:sym typeface="Canela Bold"/>
        </a:defRPr>
      </a:lvl3pPr>
      <a:lvl4pPr marL="0" marR="0" indent="1371600" algn="ctr" defTabSz="2438400" rtl="0" latinLnBrk="0">
        <a:lnSpc>
          <a:spcPct val="80000"/>
        </a:lnSpc>
        <a:spcBef>
          <a:spcPts val="0"/>
        </a:spcBef>
        <a:spcAft>
          <a:spcPts val="0"/>
        </a:spcAft>
        <a:buClrTx/>
        <a:buSzTx/>
        <a:buFontTx/>
        <a:buNone/>
        <a:tabLst/>
        <a:defRPr b="0" baseline="0" cap="none" i="0" spc="-84" strike="noStrike" sz="8400" u="none">
          <a:solidFill>
            <a:srgbClr val="000000"/>
          </a:solidFill>
          <a:uFillTx/>
          <a:latin typeface="+mn-lt"/>
          <a:ea typeface="+mn-ea"/>
          <a:cs typeface="+mn-cs"/>
          <a:sym typeface="Canela Bold"/>
        </a:defRPr>
      </a:lvl4pPr>
      <a:lvl5pPr marL="0" marR="0" indent="1828800" algn="ctr" defTabSz="2438400" rtl="0" latinLnBrk="0">
        <a:lnSpc>
          <a:spcPct val="80000"/>
        </a:lnSpc>
        <a:spcBef>
          <a:spcPts val="0"/>
        </a:spcBef>
        <a:spcAft>
          <a:spcPts val="0"/>
        </a:spcAft>
        <a:buClrTx/>
        <a:buSzTx/>
        <a:buFontTx/>
        <a:buNone/>
        <a:tabLst/>
        <a:defRPr b="0" baseline="0" cap="none" i="0" spc="-84" strike="noStrike" sz="8400" u="none">
          <a:solidFill>
            <a:srgbClr val="000000"/>
          </a:solidFill>
          <a:uFillTx/>
          <a:latin typeface="+mn-lt"/>
          <a:ea typeface="+mn-ea"/>
          <a:cs typeface="+mn-cs"/>
          <a:sym typeface="Canela Bold"/>
        </a:defRPr>
      </a:lvl5pPr>
      <a:lvl6pPr marL="0" marR="0" indent="2286000" algn="ctr" defTabSz="2438400" rtl="0" latinLnBrk="0">
        <a:lnSpc>
          <a:spcPct val="80000"/>
        </a:lnSpc>
        <a:spcBef>
          <a:spcPts val="0"/>
        </a:spcBef>
        <a:spcAft>
          <a:spcPts val="0"/>
        </a:spcAft>
        <a:buClrTx/>
        <a:buSzTx/>
        <a:buFontTx/>
        <a:buNone/>
        <a:tabLst/>
        <a:defRPr b="0" baseline="0" cap="none" i="0" spc="-84" strike="noStrike" sz="8400" u="none">
          <a:solidFill>
            <a:srgbClr val="000000"/>
          </a:solidFill>
          <a:uFillTx/>
          <a:latin typeface="+mn-lt"/>
          <a:ea typeface="+mn-ea"/>
          <a:cs typeface="+mn-cs"/>
          <a:sym typeface="Canela Bold"/>
        </a:defRPr>
      </a:lvl6pPr>
      <a:lvl7pPr marL="0" marR="0" indent="2743200" algn="ctr" defTabSz="2438400" rtl="0" latinLnBrk="0">
        <a:lnSpc>
          <a:spcPct val="80000"/>
        </a:lnSpc>
        <a:spcBef>
          <a:spcPts val="0"/>
        </a:spcBef>
        <a:spcAft>
          <a:spcPts val="0"/>
        </a:spcAft>
        <a:buClrTx/>
        <a:buSzTx/>
        <a:buFontTx/>
        <a:buNone/>
        <a:tabLst/>
        <a:defRPr b="0" baseline="0" cap="none" i="0" spc="-84" strike="noStrike" sz="8400" u="none">
          <a:solidFill>
            <a:srgbClr val="000000"/>
          </a:solidFill>
          <a:uFillTx/>
          <a:latin typeface="+mn-lt"/>
          <a:ea typeface="+mn-ea"/>
          <a:cs typeface="+mn-cs"/>
          <a:sym typeface="Canela Bold"/>
        </a:defRPr>
      </a:lvl7pPr>
      <a:lvl8pPr marL="0" marR="0" indent="3200400" algn="ctr" defTabSz="2438400" rtl="0" latinLnBrk="0">
        <a:lnSpc>
          <a:spcPct val="80000"/>
        </a:lnSpc>
        <a:spcBef>
          <a:spcPts val="0"/>
        </a:spcBef>
        <a:spcAft>
          <a:spcPts val="0"/>
        </a:spcAft>
        <a:buClrTx/>
        <a:buSzTx/>
        <a:buFontTx/>
        <a:buNone/>
        <a:tabLst/>
        <a:defRPr b="0" baseline="0" cap="none" i="0" spc="-84" strike="noStrike" sz="8400" u="none">
          <a:solidFill>
            <a:srgbClr val="000000"/>
          </a:solidFill>
          <a:uFillTx/>
          <a:latin typeface="+mn-lt"/>
          <a:ea typeface="+mn-ea"/>
          <a:cs typeface="+mn-cs"/>
          <a:sym typeface="Canela Bold"/>
        </a:defRPr>
      </a:lvl8pPr>
      <a:lvl9pPr marL="0" marR="0" indent="3657600" algn="ctr" defTabSz="2438400" rtl="0" latinLnBrk="0">
        <a:lnSpc>
          <a:spcPct val="80000"/>
        </a:lnSpc>
        <a:spcBef>
          <a:spcPts val="0"/>
        </a:spcBef>
        <a:spcAft>
          <a:spcPts val="0"/>
        </a:spcAft>
        <a:buClrTx/>
        <a:buSzTx/>
        <a:buFontTx/>
        <a:buNone/>
        <a:tabLst/>
        <a:defRPr b="0" baseline="0" cap="none" i="0" spc="-84" strike="noStrike" sz="8400" u="none">
          <a:solidFill>
            <a:srgbClr val="000000"/>
          </a:solidFill>
          <a:uFillTx/>
          <a:latin typeface="+mn-lt"/>
          <a:ea typeface="+mn-ea"/>
          <a:cs typeface="+mn-cs"/>
          <a:sym typeface="Canela Bold"/>
        </a:defRPr>
      </a:lvl9pPr>
    </p:titleStyle>
    <p:bodyStyle>
      <a:lvl1pPr marL="546100" marR="0" indent="-546100" algn="l" defTabSz="2438338" rtl="0" latinLnBrk="0">
        <a:lnSpc>
          <a:spcPct val="90000"/>
        </a:lnSpc>
        <a:spcBef>
          <a:spcPts val="2400"/>
        </a:spcBef>
        <a:spcAft>
          <a:spcPts val="0"/>
        </a:spcAft>
        <a:buClrTx/>
        <a:buSzPct val="150000"/>
        <a:buFontTx/>
        <a:buChar char="•"/>
        <a:tabLst/>
        <a:defRPr b="0" baseline="0" cap="none" i="0" spc="0" strike="noStrike" sz="4400" u="none">
          <a:solidFill>
            <a:srgbClr val="000000"/>
          </a:solidFill>
          <a:uFillTx/>
          <a:latin typeface="Canela Text Regular"/>
          <a:ea typeface="Canela Text Regular"/>
          <a:cs typeface="Canela Text Regular"/>
          <a:sym typeface="Canela Text Regular"/>
        </a:defRPr>
      </a:lvl1pPr>
      <a:lvl2pPr marL="1092200" marR="0" indent="-546100" algn="l" defTabSz="2438338" rtl="0" latinLnBrk="0">
        <a:lnSpc>
          <a:spcPct val="90000"/>
        </a:lnSpc>
        <a:spcBef>
          <a:spcPts val="2400"/>
        </a:spcBef>
        <a:spcAft>
          <a:spcPts val="0"/>
        </a:spcAft>
        <a:buClrTx/>
        <a:buSzPct val="150000"/>
        <a:buFontTx/>
        <a:buChar char="•"/>
        <a:tabLst/>
        <a:defRPr b="0" baseline="0" cap="none" i="0" spc="0" strike="noStrike" sz="4400" u="none">
          <a:solidFill>
            <a:srgbClr val="000000"/>
          </a:solidFill>
          <a:uFillTx/>
          <a:latin typeface="Canela Text Regular"/>
          <a:ea typeface="Canela Text Regular"/>
          <a:cs typeface="Canela Text Regular"/>
          <a:sym typeface="Canela Text Regular"/>
        </a:defRPr>
      </a:lvl2pPr>
      <a:lvl3pPr marL="1638300" marR="0" indent="-546100" algn="l" defTabSz="2438338" rtl="0" latinLnBrk="0">
        <a:lnSpc>
          <a:spcPct val="90000"/>
        </a:lnSpc>
        <a:spcBef>
          <a:spcPts val="2400"/>
        </a:spcBef>
        <a:spcAft>
          <a:spcPts val="0"/>
        </a:spcAft>
        <a:buClrTx/>
        <a:buSzPct val="150000"/>
        <a:buFontTx/>
        <a:buChar char="•"/>
        <a:tabLst/>
        <a:defRPr b="0" baseline="0" cap="none" i="0" spc="0" strike="noStrike" sz="4400" u="none">
          <a:solidFill>
            <a:srgbClr val="000000"/>
          </a:solidFill>
          <a:uFillTx/>
          <a:latin typeface="Canela Text Regular"/>
          <a:ea typeface="Canela Text Regular"/>
          <a:cs typeface="Canela Text Regular"/>
          <a:sym typeface="Canela Text Regular"/>
        </a:defRPr>
      </a:lvl3pPr>
      <a:lvl4pPr marL="2184400" marR="0" indent="-546100" algn="l" defTabSz="2438338" rtl="0" latinLnBrk="0">
        <a:lnSpc>
          <a:spcPct val="90000"/>
        </a:lnSpc>
        <a:spcBef>
          <a:spcPts val="2400"/>
        </a:spcBef>
        <a:spcAft>
          <a:spcPts val="0"/>
        </a:spcAft>
        <a:buClrTx/>
        <a:buSzPct val="150000"/>
        <a:buFontTx/>
        <a:buChar char="•"/>
        <a:tabLst/>
        <a:defRPr b="0" baseline="0" cap="none" i="0" spc="0" strike="noStrike" sz="4400" u="none">
          <a:solidFill>
            <a:srgbClr val="000000"/>
          </a:solidFill>
          <a:uFillTx/>
          <a:latin typeface="Canela Text Regular"/>
          <a:ea typeface="Canela Text Regular"/>
          <a:cs typeface="Canela Text Regular"/>
          <a:sym typeface="Canela Text Regular"/>
        </a:defRPr>
      </a:lvl4pPr>
      <a:lvl5pPr marL="2730500" marR="0" indent="-546100" algn="l" defTabSz="2438338" rtl="0" latinLnBrk="0">
        <a:lnSpc>
          <a:spcPct val="90000"/>
        </a:lnSpc>
        <a:spcBef>
          <a:spcPts val="2400"/>
        </a:spcBef>
        <a:spcAft>
          <a:spcPts val="0"/>
        </a:spcAft>
        <a:buClrTx/>
        <a:buSzPct val="150000"/>
        <a:buFontTx/>
        <a:buChar char="•"/>
        <a:tabLst/>
        <a:defRPr b="0" baseline="0" cap="none" i="0" spc="0" strike="noStrike" sz="4400" u="none">
          <a:solidFill>
            <a:srgbClr val="000000"/>
          </a:solidFill>
          <a:uFillTx/>
          <a:latin typeface="Canela Text Regular"/>
          <a:ea typeface="Canela Text Regular"/>
          <a:cs typeface="Canela Text Regular"/>
          <a:sym typeface="Canela Text Regular"/>
        </a:defRPr>
      </a:lvl5pPr>
      <a:lvl6pPr marL="3276600" marR="0" indent="-546100" algn="l" defTabSz="2438338" rtl="0" latinLnBrk="0">
        <a:lnSpc>
          <a:spcPct val="90000"/>
        </a:lnSpc>
        <a:spcBef>
          <a:spcPts val="2400"/>
        </a:spcBef>
        <a:spcAft>
          <a:spcPts val="0"/>
        </a:spcAft>
        <a:buClrTx/>
        <a:buSzPct val="150000"/>
        <a:buFontTx/>
        <a:buChar char="•"/>
        <a:tabLst/>
        <a:defRPr b="0" baseline="0" cap="none" i="0" spc="0" strike="noStrike" sz="4400" u="none">
          <a:solidFill>
            <a:srgbClr val="000000"/>
          </a:solidFill>
          <a:uFillTx/>
          <a:latin typeface="Canela Text Regular"/>
          <a:ea typeface="Canela Text Regular"/>
          <a:cs typeface="Canela Text Regular"/>
          <a:sym typeface="Canela Text Regular"/>
        </a:defRPr>
      </a:lvl6pPr>
      <a:lvl7pPr marL="3822700" marR="0" indent="-546100" algn="l" defTabSz="2438338" rtl="0" latinLnBrk="0">
        <a:lnSpc>
          <a:spcPct val="90000"/>
        </a:lnSpc>
        <a:spcBef>
          <a:spcPts val="2400"/>
        </a:spcBef>
        <a:spcAft>
          <a:spcPts val="0"/>
        </a:spcAft>
        <a:buClrTx/>
        <a:buSzPct val="150000"/>
        <a:buFontTx/>
        <a:buChar char="•"/>
        <a:tabLst/>
        <a:defRPr b="0" baseline="0" cap="none" i="0" spc="0" strike="noStrike" sz="4400" u="none">
          <a:solidFill>
            <a:srgbClr val="000000"/>
          </a:solidFill>
          <a:uFillTx/>
          <a:latin typeface="Canela Text Regular"/>
          <a:ea typeface="Canela Text Regular"/>
          <a:cs typeface="Canela Text Regular"/>
          <a:sym typeface="Canela Text Regular"/>
        </a:defRPr>
      </a:lvl7pPr>
      <a:lvl8pPr marL="4368800" marR="0" indent="-546100" algn="l" defTabSz="2438338" rtl="0" latinLnBrk="0">
        <a:lnSpc>
          <a:spcPct val="90000"/>
        </a:lnSpc>
        <a:spcBef>
          <a:spcPts val="2400"/>
        </a:spcBef>
        <a:spcAft>
          <a:spcPts val="0"/>
        </a:spcAft>
        <a:buClrTx/>
        <a:buSzPct val="150000"/>
        <a:buFontTx/>
        <a:buChar char="•"/>
        <a:tabLst/>
        <a:defRPr b="0" baseline="0" cap="none" i="0" spc="0" strike="noStrike" sz="4400" u="none">
          <a:solidFill>
            <a:srgbClr val="000000"/>
          </a:solidFill>
          <a:uFillTx/>
          <a:latin typeface="Canela Text Regular"/>
          <a:ea typeface="Canela Text Regular"/>
          <a:cs typeface="Canela Text Regular"/>
          <a:sym typeface="Canela Text Regular"/>
        </a:defRPr>
      </a:lvl8pPr>
      <a:lvl9pPr marL="4914900" marR="0" indent="-546100" algn="l" defTabSz="2438338" rtl="0" latinLnBrk="0">
        <a:lnSpc>
          <a:spcPct val="90000"/>
        </a:lnSpc>
        <a:spcBef>
          <a:spcPts val="2400"/>
        </a:spcBef>
        <a:spcAft>
          <a:spcPts val="0"/>
        </a:spcAft>
        <a:buClrTx/>
        <a:buSzPct val="150000"/>
        <a:buFontTx/>
        <a:buChar char="•"/>
        <a:tabLst/>
        <a:defRPr b="0" baseline="0" cap="none" i="0" spc="0" strike="noStrike" sz="4400" u="none">
          <a:solidFill>
            <a:srgbClr val="000000"/>
          </a:solidFill>
          <a:uFillTx/>
          <a:latin typeface="Canela Text Regular"/>
          <a:ea typeface="Canela Text Regular"/>
          <a:cs typeface="Canela Text Regular"/>
          <a:sym typeface="Canela Text Regular"/>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2000" u="none">
          <a:solidFill>
            <a:schemeClr val="tx1"/>
          </a:solidFill>
          <a:uFillTx/>
          <a:latin typeface="+mn-lt"/>
          <a:ea typeface="+mn-ea"/>
          <a:cs typeface="+mn-cs"/>
          <a:sym typeface="Graphik"/>
        </a:defRPr>
      </a:lvl1pPr>
      <a:lvl2pPr marL="0" marR="0" indent="457200" algn="ctr" defTabSz="584200" rtl="0" latinLnBrk="0">
        <a:lnSpc>
          <a:spcPct val="100000"/>
        </a:lnSpc>
        <a:spcBef>
          <a:spcPts val="0"/>
        </a:spcBef>
        <a:spcAft>
          <a:spcPts val="0"/>
        </a:spcAft>
        <a:buClrTx/>
        <a:buSzTx/>
        <a:buFontTx/>
        <a:buNone/>
        <a:tabLst/>
        <a:defRPr b="0" baseline="0" cap="none" i="0" spc="0" strike="noStrike" sz="2000" u="none">
          <a:solidFill>
            <a:schemeClr val="tx1"/>
          </a:solidFill>
          <a:uFillTx/>
          <a:latin typeface="+mn-lt"/>
          <a:ea typeface="+mn-ea"/>
          <a:cs typeface="+mn-cs"/>
          <a:sym typeface="Graphik"/>
        </a:defRPr>
      </a:lvl2pPr>
      <a:lvl3pPr marL="0" marR="0" indent="914400" algn="ctr" defTabSz="584200" rtl="0" latinLnBrk="0">
        <a:lnSpc>
          <a:spcPct val="100000"/>
        </a:lnSpc>
        <a:spcBef>
          <a:spcPts val="0"/>
        </a:spcBef>
        <a:spcAft>
          <a:spcPts val="0"/>
        </a:spcAft>
        <a:buClrTx/>
        <a:buSzTx/>
        <a:buFontTx/>
        <a:buNone/>
        <a:tabLst/>
        <a:defRPr b="0" baseline="0" cap="none" i="0" spc="0" strike="noStrike" sz="2000" u="none">
          <a:solidFill>
            <a:schemeClr val="tx1"/>
          </a:solidFill>
          <a:uFillTx/>
          <a:latin typeface="+mn-lt"/>
          <a:ea typeface="+mn-ea"/>
          <a:cs typeface="+mn-cs"/>
          <a:sym typeface="Graphik"/>
        </a:defRPr>
      </a:lvl3pPr>
      <a:lvl4pPr marL="0" marR="0" indent="1371600" algn="ctr" defTabSz="584200" rtl="0" latinLnBrk="0">
        <a:lnSpc>
          <a:spcPct val="100000"/>
        </a:lnSpc>
        <a:spcBef>
          <a:spcPts val="0"/>
        </a:spcBef>
        <a:spcAft>
          <a:spcPts val="0"/>
        </a:spcAft>
        <a:buClrTx/>
        <a:buSzTx/>
        <a:buFontTx/>
        <a:buNone/>
        <a:tabLst/>
        <a:defRPr b="0" baseline="0" cap="none" i="0" spc="0" strike="noStrike" sz="2000" u="none">
          <a:solidFill>
            <a:schemeClr val="tx1"/>
          </a:solidFill>
          <a:uFillTx/>
          <a:latin typeface="+mn-lt"/>
          <a:ea typeface="+mn-ea"/>
          <a:cs typeface="+mn-cs"/>
          <a:sym typeface="Graphik"/>
        </a:defRPr>
      </a:lvl4pPr>
      <a:lvl5pPr marL="0" marR="0" indent="1828800" algn="ctr" defTabSz="584200" rtl="0" latinLnBrk="0">
        <a:lnSpc>
          <a:spcPct val="100000"/>
        </a:lnSpc>
        <a:spcBef>
          <a:spcPts val="0"/>
        </a:spcBef>
        <a:spcAft>
          <a:spcPts val="0"/>
        </a:spcAft>
        <a:buClrTx/>
        <a:buSzTx/>
        <a:buFontTx/>
        <a:buNone/>
        <a:tabLst/>
        <a:defRPr b="0" baseline="0" cap="none" i="0" spc="0" strike="noStrike" sz="2000" u="none">
          <a:solidFill>
            <a:schemeClr val="tx1"/>
          </a:solidFill>
          <a:uFillTx/>
          <a:latin typeface="+mn-lt"/>
          <a:ea typeface="+mn-ea"/>
          <a:cs typeface="+mn-cs"/>
          <a:sym typeface="Graphik"/>
        </a:defRPr>
      </a:lvl5pPr>
      <a:lvl6pPr marL="0" marR="0" indent="2286000" algn="ctr" defTabSz="584200" rtl="0" latinLnBrk="0">
        <a:lnSpc>
          <a:spcPct val="100000"/>
        </a:lnSpc>
        <a:spcBef>
          <a:spcPts val="0"/>
        </a:spcBef>
        <a:spcAft>
          <a:spcPts val="0"/>
        </a:spcAft>
        <a:buClrTx/>
        <a:buSzTx/>
        <a:buFontTx/>
        <a:buNone/>
        <a:tabLst/>
        <a:defRPr b="0" baseline="0" cap="none" i="0" spc="0" strike="noStrike" sz="2000" u="none">
          <a:solidFill>
            <a:schemeClr val="tx1"/>
          </a:solidFill>
          <a:uFillTx/>
          <a:latin typeface="+mn-lt"/>
          <a:ea typeface="+mn-ea"/>
          <a:cs typeface="+mn-cs"/>
          <a:sym typeface="Graphik"/>
        </a:defRPr>
      </a:lvl6pPr>
      <a:lvl7pPr marL="0" marR="0" indent="2743200" algn="ctr" defTabSz="584200" rtl="0" latinLnBrk="0">
        <a:lnSpc>
          <a:spcPct val="100000"/>
        </a:lnSpc>
        <a:spcBef>
          <a:spcPts val="0"/>
        </a:spcBef>
        <a:spcAft>
          <a:spcPts val="0"/>
        </a:spcAft>
        <a:buClrTx/>
        <a:buSzTx/>
        <a:buFontTx/>
        <a:buNone/>
        <a:tabLst/>
        <a:defRPr b="0" baseline="0" cap="none" i="0" spc="0" strike="noStrike" sz="2000" u="none">
          <a:solidFill>
            <a:schemeClr val="tx1"/>
          </a:solidFill>
          <a:uFillTx/>
          <a:latin typeface="+mn-lt"/>
          <a:ea typeface="+mn-ea"/>
          <a:cs typeface="+mn-cs"/>
          <a:sym typeface="Graphik"/>
        </a:defRPr>
      </a:lvl7pPr>
      <a:lvl8pPr marL="0" marR="0" indent="3200400" algn="ctr" defTabSz="584200" rtl="0" latinLnBrk="0">
        <a:lnSpc>
          <a:spcPct val="100000"/>
        </a:lnSpc>
        <a:spcBef>
          <a:spcPts val="0"/>
        </a:spcBef>
        <a:spcAft>
          <a:spcPts val="0"/>
        </a:spcAft>
        <a:buClrTx/>
        <a:buSzTx/>
        <a:buFontTx/>
        <a:buNone/>
        <a:tabLst/>
        <a:defRPr b="0" baseline="0" cap="none" i="0" spc="0" strike="noStrike" sz="2000" u="none">
          <a:solidFill>
            <a:schemeClr val="tx1"/>
          </a:solidFill>
          <a:uFillTx/>
          <a:latin typeface="+mn-lt"/>
          <a:ea typeface="+mn-ea"/>
          <a:cs typeface="+mn-cs"/>
          <a:sym typeface="Graphik"/>
        </a:defRPr>
      </a:lvl8pPr>
      <a:lvl9pPr marL="0" marR="0" indent="3657600" algn="ctr" defTabSz="584200" rtl="0" latinLnBrk="0">
        <a:lnSpc>
          <a:spcPct val="100000"/>
        </a:lnSpc>
        <a:spcBef>
          <a:spcPts val="0"/>
        </a:spcBef>
        <a:spcAft>
          <a:spcPts val="0"/>
        </a:spcAft>
        <a:buClrTx/>
        <a:buSzTx/>
        <a:buFontTx/>
        <a:buNone/>
        <a:tabLst/>
        <a:defRPr b="0" baseline="0" cap="none" i="0" spc="0" strike="noStrike" sz="2000" u="none">
          <a:solidFill>
            <a:schemeClr val="tx1"/>
          </a:solidFill>
          <a:uFillTx/>
          <a:latin typeface="+mn-lt"/>
          <a:ea typeface="+mn-ea"/>
          <a:cs typeface="+mn-cs"/>
          <a:sym typeface="Graphik"/>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0.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3.jpeg"/></Relationships>

</file>

<file path=ppt/slides/_rels/slide1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4.jpeg"/></Relationships>

</file>

<file path=ppt/slides/_rels/slide1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5.jpeg"/><Relationship Id="rId3" Type="http://schemas.openxmlformats.org/officeDocument/2006/relationships/image" Target="../media/image16.jpeg"/></Relationships>

</file>

<file path=ppt/slides/_rels/slide13.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7.jpeg"/></Relationships>

</file>

<file path=ppt/slides/_rels/slide14.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8.jpeg"/><Relationship Id="rId3" Type="http://schemas.openxmlformats.org/officeDocument/2006/relationships/image" Target="../media/image19.jpeg"/></Relationships>

</file>

<file path=ppt/slides/_rels/slide15.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jpeg"/><Relationship Id="rId3" Type="http://schemas.openxmlformats.org/officeDocument/2006/relationships/image" Target="../media/image4.jpeg"/></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5.jpeg"/><Relationship Id="rId3" Type="http://schemas.openxmlformats.org/officeDocument/2006/relationships/image" Target="../media/image6.jpeg"/></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7.jpeg"/></Relationships>

</file>

<file path=ppt/slides/_rels/slide6.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8.jpeg"/><Relationship Id="rId3" Type="http://schemas.openxmlformats.org/officeDocument/2006/relationships/image" Target="../media/image9.jpeg"/></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0.jpeg"/></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1.jpeg"/></Relationships>

</file>

<file path=ppt/slides/_rels/slide9.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1" name="四角形"/>
          <p:cNvSpPr/>
          <p:nvPr/>
        </p:nvSpPr>
        <p:spPr>
          <a:xfrm>
            <a:off x="1319985" y="3000236"/>
            <a:ext cx="21453290" cy="901307"/>
          </a:xfrm>
          <a:prstGeom prst="rect">
            <a:avLst/>
          </a:prstGeom>
          <a:solidFill>
            <a:srgbClr val="000000"/>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p>
        </p:txBody>
      </p:sp>
      <p:sp>
        <p:nvSpPr>
          <p:cNvPr id="152" name="（１／１５）"/>
          <p:cNvSpPr txBox="1"/>
          <p:nvPr/>
        </p:nvSpPr>
        <p:spPr>
          <a:xfrm>
            <a:off x="21500219" y="12673785"/>
            <a:ext cx="1943101" cy="4064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r"/>
          </a:lstStyle>
          <a:p>
            <a:pPr/>
            <a:r>
              <a:t>（１／１５）</a:t>
            </a:r>
          </a:p>
        </p:txBody>
      </p:sp>
      <p:sp>
        <p:nvSpPr>
          <p:cNvPr id="153" name="全体のスタイルルール"/>
          <p:cNvSpPr txBox="1"/>
          <p:nvPr/>
        </p:nvSpPr>
        <p:spPr>
          <a:xfrm>
            <a:off x="1680862" y="3171489"/>
            <a:ext cx="4604005" cy="5588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a:defRPr sz="3600">
                <a:solidFill>
                  <a:srgbClr val="FFFFFF"/>
                </a:solidFill>
              </a:defRPr>
            </a:lvl1pPr>
          </a:lstStyle>
          <a:p>
            <a:pPr/>
            <a:r>
              <a:t>全体のスタイルルール</a:t>
            </a:r>
          </a:p>
        </p:txBody>
      </p:sp>
      <p:sp>
        <p:nvSpPr>
          <p:cNvPr id="154" name="コーディングガイドライン"/>
          <p:cNvSpPr txBox="1"/>
          <p:nvPr/>
        </p:nvSpPr>
        <p:spPr>
          <a:xfrm>
            <a:off x="8552932" y="1071768"/>
            <a:ext cx="6365749" cy="6350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a:defRPr sz="4200"/>
            </a:lvl1pPr>
          </a:lstStyle>
          <a:p>
            <a:pPr/>
            <a:r>
              <a:t>コーディングガイドライン</a:t>
            </a:r>
          </a:p>
        </p:txBody>
      </p:sp>
      <p:sp>
        <p:nvSpPr>
          <p:cNvPr id="155" name="画像やその他のファイル読み取り時は、HTTPS経由で利用できない場合を除き、常にHTTPS（https:)を使用する。"/>
          <p:cNvSpPr txBox="1"/>
          <p:nvPr/>
        </p:nvSpPr>
        <p:spPr>
          <a:xfrm>
            <a:off x="1751952" y="5601410"/>
            <a:ext cx="18508422" cy="631445"/>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a:defRPr sz="2800"/>
            </a:lvl1pPr>
          </a:lstStyle>
          <a:p>
            <a:pPr/>
            <a:r>
              <a:t>画像やその他のファイル読み取り時は、HTTPS経由で利用できない場合を除き、常にHTTPS（https:)を使用する。</a:t>
            </a:r>
          </a:p>
        </p:txBody>
      </p:sp>
      <p:sp>
        <p:nvSpPr>
          <p:cNvPr id="156" name="プロトコル"/>
          <p:cNvSpPr txBox="1"/>
          <p:nvPr/>
        </p:nvSpPr>
        <p:spPr>
          <a:xfrm>
            <a:off x="2655714" y="4748732"/>
            <a:ext cx="2654301" cy="6096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a:defRPr sz="4000"/>
            </a:lvl1pPr>
          </a:lstStyle>
          <a:p>
            <a:pPr/>
            <a:r>
              <a:t>プロトコル</a:t>
            </a:r>
          </a:p>
        </p:txBody>
      </p:sp>
      <p:sp>
        <p:nvSpPr>
          <p:cNvPr id="157" name="円形"/>
          <p:cNvSpPr/>
          <p:nvPr/>
        </p:nvSpPr>
        <p:spPr>
          <a:xfrm>
            <a:off x="1765300" y="4736032"/>
            <a:ext cx="635000" cy="635001"/>
          </a:xfrm>
          <a:prstGeom prst="ellipse">
            <a:avLst/>
          </a:prstGeom>
          <a:solidFill>
            <a:srgbClr val="000000"/>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p>
        </p:txBody>
      </p:sp>
      <p:sp>
        <p:nvSpPr>
          <p:cNvPr id="158" name="’２１.９.３ 松本卓也"/>
          <p:cNvSpPr txBox="1"/>
          <p:nvPr/>
        </p:nvSpPr>
        <p:spPr>
          <a:xfrm>
            <a:off x="20778575" y="491421"/>
            <a:ext cx="2963152" cy="54318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a:defRPr sz="2300"/>
            </a:lvl1pPr>
          </a:lstStyle>
          <a:p>
            <a:pPr/>
            <a:r>
              <a:t>’２１.９.３　松本卓也</a:t>
            </a:r>
          </a:p>
        </p:txBody>
      </p:sp>
      <p:pic>
        <p:nvPicPr>
          <p:cNvPr id="159" name="スクリーンショット 2024-01-16 20.59.49.jpg" descr="スクリーンショット 2024-01-16 20.59.49.jpg"/>
          <p:cNvPicPr>
            <a:picLocks noChangeAspect="1"/>
          </p:cNvPicPr>
          <p:nvPr/>
        </p:nvPicPr>
        <p:blipFill>
          <a:blip r:embed="rId2">
            <a:extLst/>
          </a:blip>
          <a:stretch>
            <a:fillRect/>
          </a:stretch>
        </p:blipFill>
        <p:spPr>
          <a:xfrm>
            <a:off x="5224861" y="7163597"/>
            <a:ext cx="13643538" cy="5043756"/>
          </a:xfrm>
          <a:prstGeom prst="rect">
            <a:avLst/>
          </a:prstGeom>
          <a:ln w="12700">
            <a:miter lim="400000"/>
          </a:ln>
        </p:spPr>
      </p:pic>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9" name="グローバルナビには&lt;nav&gt;タグを使用する。…"/>
          <p:cNvSpPr txBox="1"/>
          <p:nvPr/>
        </p:nvSpPr>
        <p:spPr>
          <a:xfrm>
            <a:off x="1830023" y="2142403"/>
            <a:ext cx="9375547" cy="1940765"/>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p>
            <a:pPr algn="l">
              <a:defRPr sz="2800"/>
            </a:pPr>
            <a:r>
              <a:t>グローバルナビには&lt;nav&gt;タグを使用する。</a:t>
            </a:r>
          </a:p>
          <a:p>
            <a:pPr algn="l">
              <a:defRPr sz="2800"/>
            </a:pPr>
            <a:r>
              <a:t>ページ共通部分のヘッダーには&lt;header&gt;タグを使用する。</a:t>
            </a:r>
          </a:p>
          <a:p>
            <a:pPr algn="l">
              <a:defRPr sz="2800"/>
            </a:pPr>
            <a:r>
              <a:t>ページ共通部分のフッターには&lt;footer&gt;タグを使用する。</a:t>
            </a:r>
          </a:p>
        </p:txBody>
      </p:sp>
      <p:sp>
        <p:nvSpPr>
          <p:cNvPr id="240" name="Nav, header, footerタグ"/>
          <p:cNvSpPr txBox="1"/>
          <p:nvPr/>
        </p:nvSpPr>
        <p:spPr>
          <a:xfrm>
            <a:off x="2733784" y="1165265"/>
            <a:ext cx="5459477" cy="85852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a:defRPr sz="4000"/>
            </a:lvl1pPr>
          </a:lstStyle>
          <a:p>
            <a:pPr/>
            <a:r>
              <a:t>Nav, header, footerタグ</a:t>
            </a:r>
          </a:p>
        </p:txBody>
      </p:sp>
      <p:sp>
        <p:nvSpPr>
          <p:cNvPr id="241" name="円形"/>
          <p:cNvSpPr/>
          <p:nvPr/>
        </p:nvSpPr>
        <p:spPr>
          <a:xfrm>
            <a:off x="1843370" y="1277025"/>
            <a:ext cx="635000" cy="635001"/>
          </a:xfrm>
          <a:prstGeom prst="ellipse">
            <a:avLst/>
          </a:prstGeom>
          <a:solidFill>
            <a:srgbClr val="000000"/>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p>
        </p:txBody>
      </p:sp>
      <p:sp>
        <p:nvSpPr>
          <p:cNvPr id="242" name="属性値にはダブルクオテーションを使う。属性値に使うクオテーションは、シングル ’ よりもダブル ” が好ましい。"/>
          <p:cNvSpPr txBox="1"/>
          <p:nvPr/>
        </p:nvSpPr>
        <p:spPr>
          <a:xfrm>
            <a:off x="1830023" y="6645877"/>
            <a:ext cx="18365471" cy="631445"/>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sz="2800"/>
            </a:lvl1pPr>
          </a:lstStyle>
          <a:p>
            <a:pPr/>
            <a:r>
              <a:t>属性値にはダブルクオテーションを使う。属性値に使うクオテーションは、シングル ’ よりもダブル ” が好ましい。</a:t>
            </a:r>
          </a:p>
        </p:txBody>
      </p:sp>
      <p:sp>
        <p:nvSpPr>
          <p:cNvPr id="243" name="HTML引用符"/>
          <p:cNvSpPr txBox="1"/>
          <p:nvPr/>
        </p:nvSpPr>
        <p:spPr>
          <a:xfrm>
            <a:off x="2733784" y="5668739"/>
            <a:ext cx="3179573" cy="85852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a:defRPr sz="4000"/>
            </a:lvl1pPr>
          </a:lstStyle>
          <a:p>
            <a:pPr/>
            <a:r>
              <a:t>HTML引用符</a:t>
            </a:r>
          </a:p>
        </p:txBody>
      </p:sp>
      <p:sp>
        <p:nvSpPr>
          <p:cNvPr id="244" name="円形"/>
          <p:cNvSpPr/>
          <p:nvPr/>
        </p:nvSpPr>
        <p:spPr>
          <a:xfrm>
            <a:off x="1843370" y="5780499"/>
            <a:ext cx="635000" cy="635001"/>
          </a:xfrm>
          <a:prstGeom prst="ellipse">
            <a:avLst/>
          </a:prstGeom>
          <a:solidFill>
            <a:srgbClr val="000000"/>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p>
        </p:txBody>
      </p:sp>
      <p:pic>
        <p:nvPicPr>
          <p:cNvPr id="245" name="スクリーンショット 2022-01-18 14.09.15.jpg" descr="スクリーンショット 2022-01-18 14.09.15.jpg"/>
          <p:cNvPicPr>
            <a:picLocks noChangeAspect="1"/>
          </p:cNvPicPr>
          <p:nvPr/>
        </p:nvPicPr>
        <p:blipFill>
          <a:blip r:embed="rId2">
            <a:extLst/>
          </a:blip>
          <a:stretch>
            <a:fillRect/>
          </a:stretch>
        </p:blipFill>
        <p:spPr>
          <a:xfrm>
            <a:off x="2013317" y="7666349"/>
            <a:ext cx="12145114" cy="3550111"/>
          </a:xfrm>
          <a:prstGeom prst="rect">
            <a:avLst/>
          </a:prstGeom>
          <a:ln w="12700">
            <a:miter lim="400000"/>
          </a:ln>
        </p:spPr>
      </p:pic>
      <p:sp>
        <p:nvSpPr>
          <p:cNvPr id="246" name="（１０／１５）"/>
          <p:cNvSpPr txBox="1"/>
          <p:nvPr/>
        </p:nvSpPr>
        <p:spPr>
          <a:xfrm>
            <a:off x="21195419" y="12673785"/>
            <a:ext cx="2247901" cy="4064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r"/>
          </a:lstStyle>
          <a:p>
            <a:pPr/>
            <a:r>
              <a:t>（１０／１５）</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8" name="四角形"/>
          <p:cNvSpPr/>
          <p:nvPr/>
        </p:nvSpPr>
        <p:spPr>
          <a:xfrm>
            <a:off x="1319985" y="1102638"/>
            <a:ext cx="21453290" cy="901307"/>
          </a:xfrm>
          <a:prstGeom prst="rect">
            <a:avLst/>
          </a:prstGeom>
          <a:solidFill>
            <a:srgbClr val="000000"/>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p>
        </p:txBody>
      </p:sp>
      <p:sp>
        <p:nvSpPr>
          <p:cNvPr id="249" name="CSSのスタイルルール"/>
          <p:cNvSpPr txBox="1"/>
          <p:nvPr/>
        </p:nvSpPr>
        <p:spPr>
          <a:xfrm>
            <a:off x="1680862" y="1161877"/>
            <a:ext cx="4561942" cy="782829"/>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a:defRPr sz="3600">
                <a:solidFill>
                  <a:srgbClr val="FFFFFF"/>
                </a:solidFill>
              </a:defRPr>
            </a:lvl1pPr>
          </a:lstStyle>
          <a:p>
            <a:pPr/>
            <a:r>
              <a:t>CSSのスタイルルール</a:t>
            </a:r>
          </a:p>
        </p:txBody>
      </p:sp>
      <p:sp>
        <p:nvSpPr>
          <p:cNvPr id="250" name="可能な限り正確なCSSを記述する。 W３C CSS validatorなどのツールで検証テストする。"/>
          <p:cNvSpPr txBox="1"/>
          <p:nvPr/>
        </p:nvSpPr>
        <p:spPr>
          <a:xfrm>
            <a:off x="1751952" y="3703812"/>
            <a:ext cx="14411910" cy="631445"/>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sz="2800"/>
            </a:lvl1pPr>
          </a:lstStyle>
          <a:p>
            <a:pPr/>
            <a:r>
              <a:t>可能な限り正確なCSSを記述する。 W３C CSS validatorなどのツールで検証テストする。</a:t>
            </a:r>
          </a:p>
        </p:txBody>
      </p:sp>
      <p:sp>
        <p:nvSpPr>
          <p:cNvPr id="251" name="ドキュメントタイプ"/>
          <p:cNvSpPr txBox="1"/>
          <p:nvPr/>
        </p:nvSpPr>
        <p:spPr>
          <a:xfrm>
            <a:off x="2655714" y="2851134"/>
            <a:ext cx="4650741" cy="6096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a:defRPr sz="4000"/>
            </a:lvl1pPr>
          </a:lstStyle>
          <a:p>
            <a:pPr/>
            <a:r>
              <a:t>ドキュメントタイプ</a:t>
            </a:r>
          </a:p>
        </p:txBody>
      </p:sp>
      <p:sp>
        <p:nvSpPr>
          <p:cNvPr id="252" name="円形"/>
          <p:cNvSpPr/>
          <p:nvPr/>
        </p:nvSpPr>
        <p:spPr>
          <a:xfrm>
            <a:off x="1765300" y="2838434"/>
            <a:ext cx="635000" cy="635000"/>
          </a:xfrm>
          <a:prstGeom prst="ellipse">
            <a:avLst/>
          </a:prstGeom>
          <a:solidFill>
            <a:srgbClr val="000000"/>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p>
        </p:txBody>
      </p:sp>
      <p:sp>
        <p:nvSpPr>
          <p:cNvPr id="253" name="IDとクラス名には意味のある名前を使う。"/>
          <p:cNvSpPr txBox="1"/>
          <p:nvPr/>
        </p:nvSpPr>
        <p:spPr>
          <a:xfrm>
            <a:off x="1751952" y="7763474"/>
            <a:ext cx="6877813" cy="631445"/>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sz="2800"/>
            </a:lvl1pPr>
          </a:lstStyle>
          <a:p>
            <a:pPr/>
            <a:r>
              <a:t>IDとクラス名には意味のある名前を使う。</a:t>
            </a:r>
          </a:p>
        </p:txBody>
      </p:sp>
      <p:sp>
        <p:nvSpPr>
          <p:cNvPr id="254" name="IDとクラスの命名"/>
          <p:cNvSpPr txBox="1"/>
          <p:nvPr/>
        </p:nvSpPr>
        <p:spPr>
          <a:xfrm>
            <a:off x="2655714" y="6786336"/>
            <a:ext cx="4188461" cy="85852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a:defRPr sz="4000"/>
            </a:lvl1pPr>
          </a:lstStyle>
          <a:p>
            <a:pPr/>
            <a:r>
              <a:t>IDとクラスの命名</a:t>
            </a:r>
          </a:p>
        </p:txBody>
      </p:sp>
      <p:sp>
        <p:nvSpPr>
          <p:cNvPr id="255" name="円形"/>
          <p:cNvSpPr/>
          <p:nvPr/>
        </p:nvSpPr>
        <p:spPr>
          <a:xfrm>
            <a:off x="1765300" y="6898097"/>
            <a:ext cx="635000" cy="635001"/>
          </a:xfrm>
          <a:prstGeom prst="ellipse">
            <a:avLst/>
          </a:prstGeom>
          <a:solidFill>
            <a:srgbClr val="000000"/>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p>
        </p:txBody>
      </p:sp>
      <p:pic>
        <p:nvPicPr>
          <p:cNvPr id="256" name="スクリーンショット 2022-01-18 14.16.43.jpg" descr="スクリーンショット 2022-01-18 14.16.43.jpg"/>
          <p:cNvPicPr>
            <a:picLocks noChangeAspect="1"/>
          </p:cNvPicPr>
          <p:nvPr/>
        </p:nvPicPr>
        <p:blipFill>
          <a:blip r:embed="rId2">
            <a:extLst/>
          </a:blip>
          <a:stretch>
            <a:fillRect/>
          </a:stretch>
        </p:blipFill>
        <p:spPr>
          <a:xfrm>
            <a:off x="9445789" y="6094363"/>
            <a:ext cx="4650741" cy="6779045"/>
          </a:xfrm>
          <a:prstGeom prst="rect">
            <a:avLst/>
          </a:prstGeom>
          <a:ln w="12700">
            <a:miter lim="400000"/>
          </a:ln>
        </p:spPr>
      </p:pic>
      <p:sp>
        <p:nvSpPr>
          <p:cNvPr id="257" name="（１１／１５）"/>
          <p:cNvSpPr txBox="1"/>
          <p:nvPr/>
        </p:nvSpPr>
        <p:spPr>
          <a:xfrm>
            <a:off x="21195419" y="12673785"/>
            <a:ext cx="2247901" cy="4064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r"/>
          </a:lstStyle>
          <a:p>
            <a:pPr/>
            <a:r>
              <a:t>（１１／１５）</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9" name="必要最低限の長さでIDとクラス名を使う。"/>
          <p:cNvSpPr txBox="1"/>
          <p:nvPr/>
        </p:nvSpPr>
        <p:spPr>
          <a:xfrm>
            <a:off x="1830023" y="2142403"/>
            <a:ext cx="6877813" cy="631445"/>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sz="2800"/>
            </a:lvl1pPr>
          </a:lstStyle>
          <a:p>
            <a:pPr/>
            <a:r>
              <a:t>必要最低限の長さでIDとクラス名を使う。</a:t>
            </a:r>
          </a:p>
        </p:txBody>
      </p:sp>
      <p:sp>
        <p:nvSpPr>
          <p:cNvPr id="260" name="IDとクラスの命名スタイル"/>
          <p:cNvSpPr txBox="1"/>
          <p:nvPr/>
        </p:nvSpPr>
        <p:spPr>
          <a:xfrm>
            <a:off x="2733784" y="1165265"/>
            <a:ext cx="6169661" cy="85852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a:defRPr sz="4000"/>
            </a:lvl1pPr>
          </a:lstStyle>
          <a:p>
            <a:pPr/>
            <a:r>
              <a:t>IDとクラスの命名スタイル</a:t>
            </a:r>
          </a:p>
        </p:txBody>
      </p:sp>
      <p:sp>
        <p:nvSpPr>
          <p:cNvPr id="261" name="円形"/>
          <p:cNvSpPr/>
          <p:nvPr/>
        </p:nvSpPr>
        <p:spPr>
          <a:xfrm>
            <a:off x="1843370" y="1277025"/>
            <a:ext cx="635000" cy="635001"/>
          </a:xfrm>
          <a:prstGeom prst="ellipse">
            <a:avLst/>
          </a:prstGeom>
          <a:solidFill>
            <a:srgbClr val="000000"/>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p>
        </p:txBody>
      </p:sp>
      <p:sp>
        <p:nvSpPr>
          <p:cNvPr id="262" name="CSSに、h div p等のタグをセレクタに指定しないで、必要に応じてクラスを割り振る。"/>
          <p:cNvSpPr txBox="1"/>
          <p:nvPr/>
        </p:nvSpPr>
        <p:spPr>
          <a:xfrm>
            <a:off x="1830023" y="6645877"/>
            <a:ext cx="13903046" cy="631445"/>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sz="2800"/>
            </a:lvl1pPr>
          </a:lstStyle>
          <a:p>
            <a:pPr/>
            <a:r>
              <a:t>CSSに、h div p等のタグをセレクタに指定しないで、必要に応じてクラスを割り振る。</a:t>
            </a:r>
          </a:p>
        </p:txBody>
      </p:sp>
      <p:sp>
        <p:nvSpPr>
          <p:cNvPr id="263" name="CSSセレクタ"/>
          <p:cNvSpPr txBox="1"/>
          <p:nvPr/>
        </p:nvSpPr>
        <p:spPr>
          <a:xfrm>
            <a:off x="2733784" y="5668739"/>
            <a:ext cx="3100325" cy="85852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a:defRPr sz="4000"/>
            </a:lvl1pPr>
          </a:lstStyle>
          <a:p>
            <a:pPr/>
            <a:r>
              <a:t>CSSセレクタ</a:t>
            </a:r>
          </a:p>
        </p:txBody>
      </p:sp>
      <p:sp>
        <p:nvSpPr>
          <p:cNvPr id="264" name="円形"/>
          <p:cNvSpPr/>
          <p:nvPr/>
        </p:nvSpPr>
        <p:spPr>
          <a:xfrm>
            <a:off x="1843370" y="5780499"/>
            <a:ext cx="635000" cy="635001"/>
          </a:xfrm>
          <a:prstGeom prst="ellipse">
            <a:avLst/>
          </a:prstGeom>
          <a:solidFill>
            <a:srgbClr val="000000"/>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p>
        </p:txBody>
      </p:sp>
      <p:pic>
        <p:nvPicPr>
          <p:cNvPr id="265" name="スクリーンショット 2022-01-18 14.18.36.jpg" descr="スクリーンショット 2022-01-18 14.18.36.jpg"/>
          <p:cNvPicPr>
            <a:picLocks noChangeAspect="1"/>
          </p:cNvPicPr>
          <p:nvPr/>
        </p:nvPicPr>
        <p:blipFill>
          <a:blip r:embed="rId2">
            <a:extLst/>
          </a:blip>
          <a:stretch>
            <a:fillRect/>
          </a:stretch>
        </p:blipFill>
        <p:spPr>
          <a:xfrm>
            <a:off x="10076713" y="1277275"/>
            <a:ext cx="3368414" cy="3342504"/>
          </a:xfrm>
          <a:prstGeom prst="rect">
            <a:avLst/>
          </a:prstGeom>
          <a:ln w="12700">
            <a:miter lim="400000"/>
          </a:ln>
        </p:spPr>
      </p:pic>
      <p:pic>
        <p:nvPicPr>
          <p:cNvPr id="266" name="スクリーンショット 2022-01-18 14.20.39.jpg" descr="スクリーンショット 2022-01-18 14.20.39.jpg"/>
          <p:cNvPicPr>
            <a:picLocks noChangeAspect="1"/>
          </p:cNvPicPr>
          <p:nvPr/>
        </p:nvPicPr>
        <p:blipFill>
          <a:blip r:embed="rId3">
            <a:extLst/>
          </a:blip>
          <a:stretch>
            <a:fillRect/>
          </a:stretch>
        </p:blipFill>
        <p:spPr>
          <a:xfrm>
            <a:off x="9895354" y="8273508"/>
            <a:ext cx="3731134" cy="4392348"/>
          </a:xfrm>
          <a:prstGeom prst="rect">
            <a:avLst/>
          </a:prstGeom>
          <a:ln w="12700">
            <a:miter lim="400000"/>
          </a:ln>
        </p:spPr>
      </p:pic>
      <p:sp>
        <p:nvSpPr>
          <p:cNvPr id="267" name="（１２／１５）"/>
          <p:cNvSpPr txBox="1"/>
          <p:nvPr/>
        </p:nvSpPr>
        <p:spPr>
          <a:xfrm>
            <a:off x="21195419" y="12673785"/>
            <a:ext cx="2247901" cy="4064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r"/>
          </a:lstStyle>
          <a:p>
            <a:pPr/>
            <a:r>
              <a:t>（１２／１５）</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9" name="四角形"/>
          <p:cNvSpPr/>
          <p:nvPr/>
        </p:nvSpPr>
        <p:spPr>
          <a:xfrm>
            <a:off x="1319985" y="1102638"/>
            <a:ext cx="21453290" cy="901307"/>
          </a:xfrm>
          <a:prstGeom prst="rect">
            <a:avLst/>
          </a:prstGeom>
          <a:solidFill>
            <a:srgbClr val="000000"/>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p>
        </p:txBody>
      </p:sp>
      <p:sp>
        <p:nvSpPr>
          <p:cNvPr id="270" name="その他"/>
          <p:cNvSpPr txBox="1"/>
          <p:nvPr/>
        </p:nvSpPr>
        <p:spPr>
          <a:xfrm>
            <a:off x="1680862" y="1273891"/>
            <a:ext cx="1485901" cy="5588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a:defRPr sz="3600">
                <a:solidFill>
                  <a:srgbClr val="FFFFFF"/>
                </a:solidFill>
              </a:defRPr>
            </a:lvl1pPr>
          </a:lstStyle>
          <a:p>
            <a:pPr/>
            <a:r>
              <a:t>その他</a:t>
            </a:r>
          </a:p>
        </p:txBody>
      </p:sp>
      <p:sp>
        <p:nvSpPr>
          <p:cNvPr id="271" name="imgタグにはsrcsetを記述しRetinaディスプレイで適切な画像が出力させるようにする。"/>
          <p:cNvSpPr txBox="1"/>
          <p:nvPr/>
        </p:nvSpPr>
        <p:spPr>
          <a:xfrm>
            <a:off x="1751952" y="3703812"/>
            <a:ext cx="14011505" cy="631445"/>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sz="2800"/>
            </a:lvl1pPr>
          </a:lstStyle>
          <a:p>
            <a:pPr/>
            <a:r>
              <a:t>imgタグにはsrcsetを記述しRetinaディスプレイで適切な画像が出力させるようにする。</a:t>
            </a:r>
          </a:p>
        </p:txBody>
      </p:sp>
      <p:sp>
        <p:nvSpPr>
          <p:cNvPr id="272" name="imgタグのsrcset属性"/>
          <p:cNvSpPr txBox="1"/>
          <p:nvPr/>
        </p:nvSpPr>
        <p:spPr>
          <a:xfrm>
            <a:off x="2655714" y="2726674"/>
            <a:ext cx="4848353" cy="85852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a:defRPr sz="4000"/>
            </a:lvl1pPr>
          </a:lstStyle>
          <a:p>
            <a:pPr/>
            <a:r>
              <a:t>imgタグのsrcset属性</a:t>
            </a:r>
          </a:p>
        </p:txBody>
      </p:sp>
      <p:sp>
        <p:nvSpPr>
          <p:cNvPr id="273" name="円形"/>
          <p:cNvSpPr/>
          <p:nvPr/>
        </p:nvSpPr>
        <p:spPr>
          <a:xfrm>
            <a:off x="1765300" y="2838434"/>
            <a:ext cx="635000" cy="635000"/>
          </a:xfrm>
          <a:prstGeom prst="ellipse">
            <a:avLst/>
          </a:prstGeom>
          <a:solidFill>
            <a:srgbClr val="000000"/>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p>
        </p:txBody>
      </p:sp>
      <p:sp>
        <p:nvSpPr>
          <p:cNvPr id="274" name="vw vhなどのブラウザサイズに依存するサイズ指定はしない。原則としてpx remなどの固定指定を使用する。 ※デザイン上レイアウトの保持などが困難な場合は、部分的に使うことも可能とする。"/>
          <p:cNvSpPr txBox="1"/>
          <p:nvPr/>
        </p:nvSpPr>
        <p:spPr>
          <a:xfrm>
            <a:off x="1751952" y="8866110"/>
            <a:ext cx="17327475" cy="117536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p>
            <a:pPr algn="l">
              <a:defRPr sz="2800"/>
            </a:pPr>
            <a:r>
              <a:t>vw vhなどのブラウザサイズに依存するサイズ指定はしない。原則としてpx remなどの固定指定を使用する。</a:t>
            </a:r>
            <a:br/>
            <a:r>
              <a:t>※デザイン上レイアウトの保持などが困難な場合は、部分的に使うことも可能とする。</a:t>
            </a:r>
          </a:p>
        </p:txBody>
      </p:sp>
      <p:sp>
        <p:nvSpPr>
          <p:cNvPr id="275" name="フォントサイズの指定"/>
          <p:cNvSpPr txBox="1"/>
          <p:nvPr/>
        </p:nvSpPr>
        <p:spPr>
          <a:xfrm>
            <a:off x="2655714" y="8013432"/>
            <a:ext cx="5148581" cy="609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a:defRPr sz="4000"/>
            </a:lvl1pPr>
          </a:lstStyle>
          <a:p>
            <a:pPr/>
            <a:r>
              <a:t>フォントサイズの指定</a:t>
            </a:r>
          </a:p>
        </p:txBody>
      </p:sp>
      <p:sp>
        <p:nvSpPr>
          <p:cNvPr id="276" name="円形"/>
          <p:cNvSpPr/>
          <p:nvPr/>
        </p:nvSpPr>
        <p:spPr>
          <a:xfrm>
            <a:off x="1765300" y="8000733"/>
            <a:ext cx="635000" cy="635000"/>
          </a:xfrm>
          <a:prstGeom prst="ellipse">
            <a:avLst/>
          </a:prstGeom>
          <a:solidFill>
            <a:srgbClr val="000000"/>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p>
        </p:txBody>
      </p:sp>
      <p:pic>
        <p:nvPicPr>
          <p:cNvPr id="277" name="スクリーンショット 2022-01-18 14.26.31.jpg" descr="スクリーンショット 2022-01-18 14.26.31.jpg"/>
          <p:cNvPicPr>
            <a:picLocks noChangeAspect="1"/>
          </p:cNvPicPr>
          <p:nvPr/>
        </p:nvPicPr>
        <p:blipFill>
          <a:blip r:embed="rId2">
            <a:extLst/>
          </a:blip>
          <a:stretch>
            <a:fillRect/>
          </a:stretch>
        </p:blipFill>
        <p:spPr>
          <a:xfrm>
            <a:off x="1818918" y="4765587"/>
            <a:ext cx="20352578" cy="919470"/>
          </a:xfrm>
          <a:prstGeom prst="rect">
            <a:avLst/>
          </a:prstGeom>
          <a:ln w="12700">
            <a:miter lim="400000"/>
          </a:ln>
        </p:spPr>
      </p:pic>
      <p:sp>
        <p:nvSpPr>
          <p:cNvPr id="278" name="（１３／１５）"/>
          <p:cNvSpPr txBox="1"/>
          <p:nvPr/>
        </p:nvSpPr>
        <p:spPr>
          <a:xfrm>
            <a:off x="21195419" y="12673785"/>
            <a:ext cx="2247901" cy="4064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r"/>
          </a:lstStyle>
          <a:p>
            <a:pPr/>
            <a:r>
              <a:t>（１３／１５）</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80" name="必要な場合を除き、「０」の値の後の単位指定は省略する。"/>
          <p:cNvSpPr txBox="1"/>
          <p:nvPr/>
        </p:nvSpPr>
        <p:spPr>
          <a:xfrm>
            <a:off x="1830023" y="2142403"/>
            <a:ext cx="9715501" cy="4572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sz="2800"/>
            </a:lvl1pPr>
          </a:lstStyle>
          <a:p>
            <a:pPr/>
            <a:r>
              <a:t>必要な場合を除き、「０」の値の後の単位指定は省略する。</a:t>
            </a:r>
          </a:p>
        </p:txBody>
      </p:sp>
      <p:sp>
        <p:nvSpPr>
          <p:cNvPr id="281" name="０と単位"/>
          <p:cNvSpPr txBox="1"/>
          <p:nvPr/>
        </p:nvSpPr>
        <p:spPr>
          <a:xfrm>
            <a:off x="2733784" y="1289725"/>
            <a:ext cx="2146301" cy="609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a:defRPr sz="4000"/>
            </a:lvl1pPr>
          </a:lstStyle>
          <a:p>
            <a:pPr/>
            <a:r>
              <a:t>０と単位</a:t>
            </a:r>
          </a:p>
        </p:txBody>
      </p:sp>
      <p:sp>
        <p:nvSpPr>
          <p:cNvPr id="282" name="円形"/>
          <p:cNvSpPr/>
          <p:nvPr/>
        </p:nvSpPr>
        <p:spPr>
          <a:xfrm>
            <a:off x="1843370" y="1277025"/>
            <a:ext cx="635000" cy="635001"/>
          </a:xfrm>
          <a:prstGeom prst="ellipse">
            <a:avLst/>
          </a:prstGeom>
          <a:solidFill>
            <a:srgbClr val="000000"/>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p>
        </p:txBody>
      </p:sp>
      <p:sp>
        <p:nvSpPr>
          <p:cNvPr id="283" name="値の先頭の「０」は省略する。"/>
          <p:cNvSpPr txBox="1"/>
          <p:nvPr/>
        </p:nvSpPr>
        <p:spPr>
          <a:xfrm>
            <a:off x="1830023" y="8858158"/>
            <a:ext cx="5092701"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sz="2800"/>
            </a:lvl1pPr>
          </a:lstStyle>
          <a:p>
            <a:pPr/>
            <a:r>
              <a:t>値の先頭の「０」は省略する。</a:t>
            </a:r>
          </a:p>
        </p:txBody>
      </p:sp>
      <p:sp>
        <p:nvSpPr>
          <p:cNvPr id="284" name="値が０から始まるもの"/>
          <p:cNvSpPr txBox="1"/>
          <p:nvPr/>
        </p:nvSpPr>
        <p:spPr>
          <a:xfrm>
            <a:off x="2733784" y="8005481"/>
            <a:ext cx="5194301" cy="6096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a:defRPr sz="4000"/>
            </a:lvl1pPr>
          </a:lstStyle>
          <a:p>
            <a:pPr/>
            <a:r>
              <a:t>値が０から始まるもの</a:t>
            </a:r>
          </a:p>
        </p:txBody>
      </p:sp>
      <p:sp>
        <p:nvSpPr>
          <p:cNvPr id="285" name="円形"/>
          <p:cNvSpPr/>
          <p:nvPr/>
        </p:nvSpPr>
        <p:spPr>
          <a:xfrm>
            <a:off x="1843370" y="7992781"/>
            <a:ext cx="635000" cy="635000"/>
          </a:xfrm>
          <a:prstGeom prst="ellipse">
            <a:avLst/>
          </a:prstGeom>
          <a:solidFill>
            <a:srgbClr val="000000"/>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p>
        </p:txBody>
      </p:sp>
      <p:pic>
        <p:nvPicPr>
          <p:cNvPr id="286" name="スクリーンショット 2022-01-18 14.29.37.jpg" descr="スクリーンショット 2022-01-18 14.29.37.jpg"/>
          <p:cNvPicPr>
            <a:picLocks noChangeAspect="1"/>
          </p:cNvPicPr>
          <p:nvPr/>
        </p:nvPicPr>
        <p:blipFill>
          <a:blip r:embed="rId2">
            <a:extLst/>
          </a:blip>
          <a:stretch>
            <a:fillRect/>
          </a:stretch>
        </p:blipFill>
        <p:spPr>
          <a:xfrm>
            <a:off x="2089414" y="3091111"/>
            <a:ext cx="10444793" cy="3054884"/>
          </a:xfrm>
          <a:prstGeom prst="rect">
            <a:avLst/>
          </a:prstGeom>
          <a:ln w="12700">
            <a:miter lim="400000"/>
          </a:ln>
        </p:spPr>
      </p:pic>
      <p:pic>
        <p:nvPicPr>
          <p:cNvPr id="287" name="スクリーンショット 2022-01-18 14.30.59.jpg" descr="スクリーンショット 2022-01-18 14.30.59.jpg"/>
          <p:cNvPicPr>
            <a:picLocks noChangeAspect="1"/>
          </p:cNvPicPr>
          <p:nvPr/>
        </p:nvPicPr>
        <p:blipFill>
          <a:blip r:embed="rId3">
            <a:extLst/>
          </a:blip>
          <a:stretch>
            <a:fillRect/>
          </a:stretch>
        </p:blipFill>
        <p:spPr>
          <a:xfrm>
            <a:off x="2175421" y="9744948"/>
            <a:ext cx="4838724" cy="1092616"/>
          </a:xfrm>
          <a:prstGeom prst="rect">
            <a:avLst/>
          </a:prstGeom>
          <a:ln w="12700">
            <a:miter lim="400000"/>
          </a:ln>
        </p:spPr>
      </p:pic>
      <p:sp>
        <p:nvSpPr>
          <p:cNvPr id="288" name="（１４／１５）"/>
          <p:cNvSpPr txBox="1"/>
          <p:nvPr/>
        </p:nvSpPr>
        <p:spPr>
          <a:xfrm>
            <a:off x="21195419" y="12673785"/>
            <a:ext cx="2247901" cy="4064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r"/>
          </a:lstStyle>
          <a:p>
            <a:pPr/>
            <a:r>
              <a:t>（１４／１５）</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90" name="四角形"/>
          <p:cNvSpPr/>
          <p:nvPr/>
        </p:nvSpPr>
        <p:spPr>
          <a:xfrm>
            <a:off x="1319985" y="1102638"/>
            <a:ext cx="21453290" cy="901307"/>
          </a:xfrm>
          <a:prstGeom prst="rect">
            <a:avLst/>
          </a:prstGeom>
          <a:solidFill>
            <a:srgbClr val="000000"/>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p>
        </p:txBody>
      </p:sp>
      <p:sp>
        <p:nvSpPr>
          <p:cNvPr id="291" name="レスポンシブにおけるブレイクポイント"/>
          <p:cNvSpPr txBox="1"/>
          <p:nvPr/>
        </p:nvSpPr>
        <p:spPr>
          <a:xfrm>
            <a:off x="1680862" y="1273891"/>
            <a:ext cx="8275321" cy="5588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a:defRPr sz="3600">
                <a:solidFill>
                  <a:srgbClr val="FFFFFF"/>
                </a:solidFill>
              </a:defRPr>
            </a:lvl1pPr>
          </a:lstStyle>
          <a:p>
            <a:pPr/>
            <a:r>
              <a:t>レスポンシブにおけるブレイクポイント</a:t>
            </a:r>
          </a:p>
        </p:txBody>
      </p:sp>
      <p:sp>
        <p:nvSpPr>
          <p:cNvPr id="292" name="レスポンシブにおいてブレイクポイントの指示が無い場合以下の内容をとる。"/>
          <p:cNvSpPr txBox="1"/>
          <p:nvPr/>
        </p:nvSpPr>
        <p:spPr>
          <a:xfrm>
            <a:off x="2655714" y="2851134"/>
            <a:ext cx="17797781" cy="6096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a:defRPr sz="4000"/>
            </a:lvl1pPr>
          </a:lstStyle>
          <a:p>
            <a:pPr/>
            <a:r>
              <a:t>レスポンシブにおいてブレイクポイントの指示が無い場合以下の内容をとる。</a:t>
            </a:r>
          </a:p>
        </p:txBody>
      </p:sp>
      <p:sp>
        <p:nvSpPr>
          <p:cNvPr id="293" name="円形"/>
          <p:cNvSpPr/>
          <p:nvPr/>
        </p:nvSpPr>
        <p:spPr>
          <a:xfrm>
            <a:off x="1765300" y="2838434"/>
            <a:ext cx="635000" cy="635000"/>
          </a:xfrm>
          <a:prstGeom prst="ellipse">
            <a:avLst/>
          </a:prstGeom>
          <a:solidFill>
            <a:srgbClr val="000000"/>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p>
        </p:txBody>
      </p:sp>
      <p:graphicFrame>
        <p:nvGraphicFramePr>
          <p:cNvPr id="294" name="表1"/>
          <p:cNvGraphicFramePr/>
          <p:nvPr/>
        </p:nvGraphicFramePr>
        <p:xfrm>
          <a:off x="1670423" y="4307924"/>
          <a:ext cx="19781063" cy="2068920"/>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3953672"/>
                <a:gridCol w="3953672"/>
                <a:gridCol w="3953672"/>
                <a:gridCol w="3953672"/>
                <a:gridCol w="3953672"/>
              </a:tblGrid>
              <a:tr h="1028109">
                <a:tc>
                  <a:txBody>
                    <a:bodyPr/>
                    <a:lstStyle/>
                    <a:p>
                      <a:pPr defTabSz="914400">
                        <a:tabLst>
                          <a:tab pos="1663700" algn="l"/>
                        </a:tabLst>
                        <a:defRPr sz="3200"/>
                      </a:pPr>
                    </a:p>
                  </a:txBody>
                  <a:tcPr marL="50800" marR="50800" marT="50800" marB="50800" anchor="ctr" anchorCtr="0" horzOverflow="overflow"/>
                </a:tc>
                <a:tc>
                  <a:txBody>
                    <a:bodyPr/>
                    <a:lstStyle/>
                    <a:p>
                      <a:pPr defTabSz="914400">
                        <a:tabLst>
                          <a:tab pos="1663700" algn="l"/>
                        </a:tabLst>
                        <a:defRPr sz="1800"/>
                      </a:pPr>
                      <a:r>
                        <a:rPr sz="3200"/>
                        <a:t>SP</a:t>
                      </a:r>
                    </a:p>
                  </a:txBody>
                  <a:tcPr marL="50800" marR="50800" marT="50800" marB="50800" anchor="ctr" anchorCtr="0" horzOverflow="overflow"/>
                </a:tc>
                <a:tc>
                  <a:txBody>
                    <a:bodyPr/>
                    <a:lstStyle/>
                    <a:p>
                      <a:pPr defTabSz="914400">
                        <a:tabLst>
                          <a:tab pos="1663700" algn="l"/>
                        </a:tabLst>
                        <a:defRPr sz="1800"/>
                      </a:pPr>
                      <a:r>
                        <a:rPr sz="3200"/>
                        <a:t>ダブレット</a:t>
                      </a:r>
                    </a:p>
                  </a:txBody>
                  <a:tcPr marL="50800" marR="50800" marT="50800" marB="50800" anchor="ctr" anchorCtr="0" horzOverflow="overflow"/>
                </a:tc>
                <a:tc>
                  <a:txBody>
                    <a:bodyPr/>
                    <a:lstStyle/>
                    <a:p>
                      <a:pPr defTabSz="914400">
                        <a:tabLst>
                          <a:tab pos="1663700" algn="l"/>
                        </a:tabLst>
                        <a:defRPr sz="1800"/>
                      </a:pPr>
                      <a:r>
                        <a:rPr sz="3200"/>
                        <a:t>PC</a:t>
                      </a:r>
                    </a:p>
                  </a:txBody>
                  <a:tcPr marL="50800" marR="50800" marT="50800" marB="50800" anchor="ctr" anchorCtr="0" horzOverflow="overflow"/>
                </a:tc>
                <a:tc>
                  <a:txBody>
                    <a:bodyPr/>
                    <a:lstStyle/>
                    <a:p>
                      <a:pPr defTabSz="914400">
                        <a:tabLst>
                          <a:tab pos="1663700" algn="l"/>
                        </a:tabLst>
                        <a:defRPr sz="1800"/>
                      </a:pPr>
                      <a:r>
                        <a:rPr sz="3200"/>
                        <a:t>PC大画面</a:t>
                      </a:r>
                    </a:p>
                  </a:txBody>
                  <a:tcPr marL="50800" marR="50800" marT="50800" marB="50800" anchor="ctr" anchorCtr="0" horzOverflow="overflow"/>
                </a:tc>
              </a:tr>
              <a:tr h="1028109">
                <a:tc>
                  <a:txBody>
                    <a:bodyPr/>
                    <a:lstStyle/>
                    <a:p>
                      <a:pPr defTabSz="914400">
                        <a:tabLst>
                          <a:tab pos="1663700" algn="l"/>
                        </a:tabLst>
                        <a:defRPr sz="1800"/>
                      </a:pPr>
                      <a:r>
                        <a:rPr sz="3200"/>
                        <a:t>幅</a:t>
                      </a:r>
                    </a:p>
                  </a:txBody>
                  <a:tcPr marL="50800" marR="50800" marT="50800" marB="50800" anchor="ctr" anchorCtr="0" horzOverflow="overflow"/>
                </a:tc>
                <a:tc>
                  <a:txBody>
                    <a:bodyPr/>
                    <a:lstStyle/>
                    <a:p>
                      <a:pPr defTabSz="914400">
                        <a:tabLst>
                          <a:tab pos="1663700" algn="l"/>
                        </a:tabLst>
                        <a:defRPr sz="1800"/>
                      </a:pPr>
                      <a:r>
                        <a:rPr sz="3200"/>
                        <a:t>280px - 600px</a:t>
                      </a:r>
                    </a:p>
                  </a:txBody>
                  <a:tcPr marL="50800" marR="50800" marT="50800" marB="50800" anchor="ctr" anchorCtr="0" horzOverflow="overflow"/>
                </a:tc>
                <a:tc>
                  <a:txBody>
                    <a:bodyPr/>
                    <a:lstStyle/>
                    <a:p>
                      <a:pPr defTabSz="914400">
                        <a:tabLst>
                          <a:tab pos="1663700" algn="l"/>
                        </a:tabLst>
                        <a:defRPr sz="1800"/>
                      </a:pPr>
                      <a:r>
                        <a:rPr sz="3200"/>
                        <a:t>600px - 1024px</a:t>
                      </a:r>
                    </a:p>
                  </a:txBody>
                  <a:tcPr marL="50800" marR="50800" marT="50800" marB="50800" anchor="ctr" anchorCtr="0" horzOverflow="overflow"/>
                </a:tc>
                <a:tc>
                  <a:txBody>
                    <a:bodyPr/>
                    <a:lstStyle/>
                    <a:p>
                      <a:pPr defTabSz="914400">
                        <a:tabLst>
                          <a:tab pos="1663700" algn="l"/>
                        </a:tabLst>
                        <a:defRPr sz="1800"/>
                      </a:pPr>
                      <a:r>
                        <a:rPr sz="3200"/>
                        <a:t>1024px - 1440px</a:t>
                      </a:r>
                    </a:p>
                  </a:txBody>
                  <a:tcPr marL="50800" marR="50800" marT="50800" marB="50800" anchor="ctr" anchorCtr="0" horzOverflow="overflow"/>
                </a:tc>
                <a:tc>
                  <a:txBody>
                    <a:bodyPr/>
                    <a:lstStyle/>
                    <a:p>
                      <a:pPr defTabSz="914400">
                        <a:tabLst>
                          <a:tab pos="1663700" algn="l"/>
                        </a:tabLst>
                        <a:defRPr sz="1800"/>
                      </a:pPr>
                      <a:r>
                        <a:rPr sz="3200"/>
                        <a:t>〜1920px</a:t>
                      </a:r>
                    </a:p>
                  </a:txBody>
                  <a:tcPr marL="50800" marR="50800" marT="50800" marB="50800" anchor="ctr" anchorCtr="0" horzOverflow="overflow"/>
                </a:tc>
              </a:tr>
            </a:tbl>
          </a:graphicData>
        </a:graphic>
      </p:graphicFrame>
      <p:sp>
        <p:nvSpPr>
          <p:cNvPr id="295" name="（１５／１５）"/>
          <p:cNvSpPr txBox="1"/>
          <p:nvPr/>
        </p:nvSpPr>
        <p:spPr>
          <a:xfrm>
            <a:off x="21195419" y="12673785"/>
            <a:ext cx="2247901" cy="4064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r"/>
          </a:lstStyle>
          <a:p>
            <a:pPr/>
            <a:r>
              <a:t>（１５／１５）</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1" name="四角形"/>
          <p:cNvSpPr/>
          <p:nvPr/>
        </p:nvSpPr>
        <p:spPr>
          <a:xfrm>
            <a:off x="1319985" y="1102638"/>
            <a:ext cx="21453290" cy="901307"/>
          </a:xfrm>
          <a:prstGeom prst="rect">
            <a:avLst/>
          </a:prstGeom>
          <a:solidFill>
            <a:srgbClr val="000000"/>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p>
        </p:txBody>
      </p:sp>
      <p:sp>
        <p:nvSpPr>
          <p:cNvPr id="162" name="一般的な書式ルール"/>
          <p:cNvSpPr txBox="1"/>
          <p:nvPr/>
        </p:nvSpPr>
        <p:spPr>
          <a:xfrm>
            <a:off x="1680862" y="1273891"/>
            <a:ext cx="4210813" cy="5588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a:defRPr sz="3600">
                <a:solidFill>
                  <a:srgbClr val="FFFFFF"/>
                </a:solidFill>
              </a:defRPr>
            </a:lvl1pPr>
          </a:lstStyle>
          <a:p>
            <a:pPr/>
            <a:r>
              <a:t>一般的な書式ルール</a:t>
            </a:r>
          </a:p>
        </p:txBody>
      </p:sp>
      <p:sp>
        <p:nvSpPr>
          <p:cNvPr id="163" name="半角スペース２つ分もしくはTabでインデントする。Tabとスペースを混在させない。"/>
          <p:cNvSpPr txBox="1"/>
          <p:nvPr/>
        </p:nvSpPr>
        <p:spPr>
          <a:xfrm>
            <a:off x="1751952" y="3703812"/>
            <a:ext cx="13767919" cy="631445"/>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a:defRPr sz="2800"/>
            </a:lvl1pPr>
          </a:lstStyle>
          <a:p>
            <a:pPr/>
            <a:r>
              <a:t>半角スペース２つ分もしくはTabでインデントする。Tabとスペースを混在させない。</a:t>
            </a:r>
          </a:p>
        </p:txBody>
      </p:sp>
      <p:sp>
        <p:nvSpPr>
          <p:cNvPr id="164" name="インデント - 字下げ"/>
          <p:cNvSpPr txBox="1"/>
          <p:nvPr/>
        </p:nvSpPr>
        <p:spPr>
          <a:xfrm>
            <a:off x="2655714" y="2726674"/>
            <a:ext cx="4584193" cy="85852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a:defRPr sz="4000"/>
            </a:lvl1pPr>
          </a:lstStyle>
          <a:p>
            <a:pPr/>
            <a:r>
              <a:t>インデント - 字下げ</a:t>
            </a:r>
          </a:p>
        </p:txBody>
      </p:sp>
      <p:sp>
        <p:nvSpPr>
          <p:cNvPr id="165" name="円形"/>
          <p:cNvSpPr/>
          <p:nvPr/>
        </p:nvSpPr>
        <p:spPr>
          <a:xfrm>
            <a:off x="1765300" y="2838434"/>
            <a:ext cx="635000" cy="635000"/>
          </a:xfrm>
          <a:prstGeom prst="ellipse">
            <a:avLst/>
          </a:prstGeom>
          <a:solidFill>
            <a:srgbClr val="000000"/>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p>
        </p:txBody>
      </p:sp>
      <p:pic>
        <p:nvPicPr>
          <p:cNvPr id="166" name="スクリーンショット 2022-01-18 9.32.52.jpg" descr="スクリーンショット 2022-01-18 9.32.52.jpg"/>
          <p:cNvPicPr>
            <a:picLocks noChangeAspect="1"/>
          </p:cNvPicPr>
          <p:nvPr/>
        </p:nvPicPr>
        <p:blipFill>
          <a:blip r:embed="rId2">
            <a:extLst/>
          </a:blip>
          <a:stretch>
            <a:fillRect/>
          </a:stretch>
        </p:blipFill>
        <p:spPr>
          <a:xfrm>
            <a:off x="16963256" y="3148407"/>
            <a:ext cx="5006720" cy="8725303"/>
          </a:xfrm>
          <a:prstGeom prst="rect">
            <a:avLst/>
          </a:prstGeom>
          <a:ln w="12700">
            <a:miter lim="400000"/>
          </a:ln>
        </p:spPr>
      </p:pic>
      <p:sp>
        <p:nvSpPr>
          <p:cNvPr id="167" name="（２／１５）"/>
          <p:cNvSpPr txBox="1"/>
          <p:nvPr/>
        </p:nvSpPr>
        <p:spPr>
          <a:xfrm>
            <a:off x="21500219" y="12673785"/>
            <a:ext cx="1943101" cy="4064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r"/>
          </a:lstStyle>
          <a:p>
            <a:pPr/>
            <a:r>
              <a:t>（２／１５）</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9" name="すべて小文字のみ使用する。（名称字を除く）"/>
          <p:cNvSpPr txBox="1"/>
          <p:nvPr/>
        </p:nvSpPr>
        <p:spPr>
          <a:xfrm>
            <a:off x="1751952" y="2241534"/>
            <a:ext cx="7564121" cy="4572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a:defRPr sz="2800"/>
            </a:lvl1pPr>
          </a:lstStyle>
          <a:p>
            <a:pPr/>
            <a:r>
              <a:t>すべて小文字のみ使用する。（名称字を除く）</a:t>
            </a:r>
          </a:p>
        </p:txBody>
      </p:sp>
      <p:sp>
        <p:nvSpPr>
          <p:cNvPr id="170" name="大文字/小文字"/>
          <p:cNvSpPr txBox="1"/>
          <p:nvPr/>
        </p:nvSpPr>
        <p:spPr>
          <a:xfrm>
            <a:off x="2655714" y="1177274"/>
            <a:ext cx="3354833" cy="85852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a:defRPr sz="4000"/>
            </a:lvl1pPr>
          </a:lstStyle>
          <a:p>
            <a:pPr/>
            <a:r>
              <a:t>大文字/小文字</a:t>
            </a:r>
          </a:p>
        </p:txBody>
      </p:sp>
      <p:sp>
        <p:nvSpPr>
          <p:cNvPr id="171" name="円形"/>
          <p:cNvSpPr/>
          <p:nvPr/>
        </p:nvSpPr>
        <p:spPr>
          <a:xfrm>
            <a:off x="1765300" y="1289034"/>
            <a:ext cx="635000" cy="635000"/>
          </a:xfrm>
          <a:prstGeom prst="ellipse">
            <a:avLst/>
          </a:prstGeom>
          <a:solidFill>
            <a:srgbClr val="000000"/>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p>
        </p:txBody>
      </p:sp>
      <p:pic>
        <p:nvPicPr>
          <p:cNvPr id="172" name="スクリーンショット 2022-01-18 9.37.38.jpg" descr="スクリーンショット 2022-01-18 9.37.38.jpg"/>
          <p:cNvPicPr>
            <a:picLocks noChangeAspect="1"/>
          </p:cNvPicPr>
          <p:nvPr/>
        </p:nvPicPr>
        <p:blipFill>
          <a:blip r:embed="rId2">
            <a:extLst/>
          </a:blip>
          <a:stretch>
            <a:fillRect/>
          </a:stretch>
        </p:blipFill>
        <p:spPr>
          <a:xfrm>
            <a:off x="1715464" y="3980749"/>
            <a:ext cx="10081872" cy="5207686"/>
          </a:xfrm>
          <a:prstGeom prst="rect">
            <a:avLst/>
          </a:prstGeom>
          <a:ln w="12700">
            <a:miter lim="400000"/>
          </a:ln>
        </p:spPr>
      </p:pic>
      <p:sp>
        <p:nvSpPr>
          <p:cNvPr id="173" name="余分なスペースは削除する。"/>
          <p:cNvSpPr txBox="1"/>
          <p:nvPr/>
        </p:nvSpPr>
        <p:spPr>
          <a:xfrm>
            <a:off x="15137751" y="2216134"/>
            <a:ext cx="4690873" cy="4572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a:defRPr sz="2800"/>
            </a:lvl1pPr>
          </a:lstStyle>
          <a:p>
            <a:pPr/>
            <a:r>
              <a:t>余分なスペースは削除する。</a:t>
            </a:r>
          </a:p>
        </p:txBody>
      </p:sp>
      <p:sp>
        <p:nvSpPr>
          <p:cNvPr id="174" name="文末のスペース"/>
          <p:cNvSpPr txBox="1"/>
          <p:nvPr/>
        </p:nvSpPr>
        <p:spPr>
          <a:xfrm>
            <a:off x="16041513" y="1276334"/>
            <a:ext cx="3604261" cy="6096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a:defRPr sz="4000"/>
            </a:lvl1pPr>
          </a:lstStyle>
          <a:p>
            <a:pPr/>
            <a:r>
              <a:t>文末のスペース</a:t>
            </a:r>
          </a:p>
        </p:txBody>
      </p:sp>
      <p:sp>
        <p:nvSpPr>
          <p:cNvPr id="175" name="円形"/>
          <p:cNvSpPr/>
          <p:nvPr/>
        </p:nvSpPr>
        <p:spPr>
          <a:xfrm>
            <a:off x="15151100" y="1263634"/>
            <a:ext cx="635000" cy="635000"/>
          </a:xfrm>
          <a:prstGeom prst="ellipse">
            <a:avLst/>
          </a:prstGeom>
          <a:solidFill>
            <a:srgbClr val="000000"/>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p>
        </p:txBody>
      </p:sp>
      <p:pic>
        <p:nvPicPr>
          <p:cNvPr id="176" name="スクリーンショット 2022-01-18 9.39.45.jpg" descr="スクリーンショット 2022-01-18 9.39.45.jpg"/>
          <p:cNvPicPr>
            <a:picLocks noChangeAspect="1"/>
          </p:cNvPicPr>
          <p:nvPr/>
        </p:nvPicPr>
        <p:blipFill>
          <a:blip r:embed="rId3">
            <a:extLst/>
          </a:blip>
          <a:stretch>
            <a:fillRect/>
          </a:stretch>
        </p:blipFill>
        <p:spPr>
          <a:xfrm>
            <a:off x="14956865" y="3969832"/>
            <a:ext cx="5824358" cy="2588604"/>
          </a:xfrm>
          <a:prstGeom prst="rect">
            <a:avLst/>
          </a:prstGeom>
          <a:ln w="12700">
            <a:miter lim="400000"/>
          </a:ln>
        </p:spPr>
      </p:pic>
      <p:sp>
        <p:nvSpPr>
          <p:cNvPr id="177" name="（３／１５）"/>
          <p:cNvSpPr txBox="1"/>
          <p:nvPr/>
        </p:nvSpPr>
        <p:spPr>
          <a:xfrm>
            <a:off x="21500219" y="12673785"/>
            <a:ext cx="1943101" cy="4064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r"/>
          </a:lstStyle>
          <a:p>
            <a:pPr/>
            <a:r>
              <a:t>（３／１５）</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9" name="四角形"/>
          <p:cNvSpPr/>
          <p:nvPr/>
        </p:nvSpPr>
        <p:spPr>
          <a:xfrm>
            <a:off x="1319985" y="1102638"/>
            <a:ext cx="21453290" cy="901307"/>
          </a:xfrm>
          <a:prstGeom prst="rect">
            <a:avLst/>
          </a:prstGeom>
          <a:solidFill>
            <a:srgbClr val="000000"/>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p>
        </p:txBody>
      </p:sp>
      <p:sp>
        <p:nvSpPr>
          <p:cNvPr id="180" name="一般的なメタルール"/>
          <p:cNvSpPr txBox="1"/>
          <p:nvPr/>
        </p:nvSpPr>
        <p:spPr>
          <a:xfrm>
            <a:off x="1680862" y="1273891"/>
            <a:ext cx="4197097" cy="5588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a:defRPr sz="3600">
                <a:solidFill>
                  <a:srgbClr val="FFFFFF"/>
                </a:solidFill>
              </a:defRPr>
            </a:lvl1pPr>
          </a:lstStyle>
          <a:p>
            <a:pPr/>
            <a:r>
              <a:t>一般的なメタルール</a:t>
            </a:r>
          </a:p>
        </p:txBody>
      </p:sp>
      <p:sp>
        <p:nvSpPr>
          <p:cNvPr id="181" name="UTF-8（BOMなし）を使用する。"/>
          <p:cNvSpPr txBox="1"/>
          <p:nvPr/>
        </p:nvSpPr>
        <p:spPr>
          <a:xfrm>
            <a:off x="1751952" y="3703812"/>
            <a:ext cx="5536134" cy="631445"/>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a:defRPr sz="2800"/>
            </a:lvl1pPr>
          </a:lstStyle>
          <a:p>
            <a:pPr/>
            <a:r>
              <a:t>UTF-8（BOMなし）を使用する。</a:t>
            </a:r>
          </a:p>
        </p:txBody>
      </p:sp>
      <p:sp>
        <p:nvSpPr>
          <p:cNvPr id="182" name="エンコーディング"/>
          <p:cNvSpPr txBox="1"/>
          <p:nvPr/>
        </p:nvSpPr>
        <p:spPr>
          <a:xfrm>
            <a:off x="2655714" y="2851134"/>
            <a:ext cx="4086861" cy="6096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a:defRPr sz="4000"/>
            </a:lvl1pPr>
          </a:lstStyle>
          <a:p>
            <a:pPr/>
            <a:r>
              <a:t>エンコーディング</a:t>
            </a:r>
          </a:p>
        </p:txBody>
      </p:sp>
      <p:sp>
        <p:nvSpPr>
          <p:cNvPr id="183" name="円形"/>
          <p:cNvSpPr/>
          <p:nvPr/>
        </p:nvSpPr>
        <p:spPr>
          <a:xfrm>
            <a:off x="1765300" y="2838434"/>
            <a:ext cx="635000" cy="635000"/>
          </a:xfrm>
          <a:prstGeom prst="ellipse">
            <a:avLst/>
          </a:prstGeom>
          <a:solidFill>
            <a:srgbClr val="000000"/>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p>
        </p:txBody>
      </p:sp>
      <p:pic>
        <p:nvPicPr>
          <p:cNvPr id="184" name="スクリーンショット 2022-01-18 9.43.19.jpg" descr="スクリーンショット 2022-01-18 9.43.19.jpg"/>
          <p:cNvPicPr>
            <a:picLocks noChangeAspect="1"/>
          </p:cNvPicPr>
          <p:nvPr/>
        </p:nvPicPr>
        <p:blipFill>
          <a:blip r:embed="rId2">
            <a:extLst/>
          </a:blip>
          <a:stretch>
            <a:fillRect/>
          </a:stretch>
        </p:blipFill>
        <p:spPr>
          <a:xfrm>
            <a:off x="1844108" y="5300297"/>
            <a:ext cx="5051192" cy="729038"/>
          </a:xfrm>
          <a:prstGeom prst="rect">
            <a:avLst/>
          </a:prstGeom>
          <a:ln w="12700">
            <a:miter lim="400000"/>
          </a:ln>
        </p:spPr>
      </p:pic>
      <p:sp>
        <p:nvSpPr>
          <p:cNvPr id="185" name="下記の項目を記述する。"/>
          <p:cNvSpPr txBox="1"/>
          <p:nvPr/>
        </p:nvSpPr>
        <p:spPr>
          <a:xfrm>
            <a:off x="10001395" y="3790934"/>
            <a:ext cx="4025901" cy="4572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a:defRPr sz="2800"/>
            </a:lvl1pPr>
          </a:lstStyle>
          <a:p>
            <a:pPr/>
            <a:r>
              <a:t>下記の項目を記述する。</a:t>
            </a:r>
          </a:p>
        </p:txBody>
      </p:sp>
      <p:sp>
        <p:nvSpPr>
          <p:cNvPr id="186" name="TDK設定"/>
          <p:cNvSpPr txBox="1"/>
          <p:nvPr/>
        </p:nvSpPr>
        <p:spPr>
          <a:xfrm>
            <a:off x="10905156" y="2726674"/>
            <a:ext cx="2235709" cy="85852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a:defRPr sz="4000"/>
            </a:lvl1pPr>
          </a:lstStyle>
          <a:p>
            <a:pPr/>
            <a:r>
              <a:t>TDK設定</a:t>
            </a:r>
          </a:p>
        </p:txBody>
      </p:sp>
      <p:sp>
        <p:nvSpPr>
          <p:cNvPr id="187" name="円形"/>
          <p:cNvSpPr/>
          <p:nvPr/>
        </p:nvSpPr>
        <p:spPr>
          <a:xfrm>
            <a:off x="10014742" y="2838434"/>
            <a:ext cx="635001" cy="635000"/>
          </a:xfrm>
          <a:prstGeom prst="ellipse">
            <a:avLst/>
          </a:prstGeom>
          <a:solidFill>
            <a:srgbClr val="000000"/>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p>
        </p:txBody>
      </p:sp>
      <p:pic>
        <p:nvPicPr>
          <p:cNvPr id="188" name="スクリーンショット 2022-01-18 11.04.29.jpg" descr="スクリーンショット 2022-01-18 11.04.29.jpg"/>
          <p:cNvPicPr>
            <a:picLocks noChangeAspect="1"/>
          </p:cNvPicPr>
          <p:nvPr/>
        </p:nvPicPr>
        <p:blipFill>
          <a:blip r:embed="rId3">
            <a:extLst/>
          </a:blip>
          <a:stretch>
            <a:fillRect/>
          </a:stretch>
        </p:blipFill>
        <p:spPr>
          <a:xfrm>
            <a:off x="10255395" y="5220315"/>
            <a:ext cx="7277693" cy="1839129"/>
          </a:xfrm>
          <a:prstGeom prst="rect">
            <a:avLst/>
          </a:prstGeom>
          <a:ln w="12700">
            <a:miter lim="400000"/>
          </a:ln>
        </p:spPr>
      </p:pic>
      <p:sp>
        <p:nvSpPr>
          <p:cNvPr id="189" name="（４／１５）"/>
          <p:cNvSpPr txBox="1"/>
          <p:nvPr/>
        </p:nvSpPr>
        <p:spPr>
          <a:xfrm>
            <a:off x="21500219" y="12673785"/>
            <a:ext cx="1943101" cy="4064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r"/>
          </a:lstStyle>
          <a:p>
            <a:pPr/>
            <a:r>
              <a:t>（４／１５）</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91" name="スクリーンショット 2022-01-18 9.45.44.jpg" descr="スクリーンショット 2022-01-18 9.45.44.jpg"/>
          <p:cNvPicPr>
            <a:picLocks noChangeAspect="1"/>
          </p:cNvPicPr>
          <p:nvPr/>
        </p:nvPicPr>
        <p:blipFill>
          <a:blip r:embed="rId2">
            <a:extLst/>
          </a:blip>
          <a:stretch>
            <a:fillRect/>
          </a:stretch>
        </p:blipFill>
        <p:spPr>
          <a:xfrm>
            <a:off x="1917950" y="3730305"/>
            <a:ext cx="11908304" cy="4446029"/>
          </a:xfrm>
          <a:prstGeom prst="rect">
            <a:avLst/>
          </a:prstGeom>
          <a:ln w="12700">
            <a:miter lim="400000"/>
          </a:ln>
        </p:spPr>
      </p:pic>
      <p:sp>
        <p:nvSpPr>
          <p:cNvPr id="192" name="指定がある場合は、下記の項目を記述する。"/>
          <p:cNvSpPr txBox="1"/>
          <p:nvPr/>
        </p:nvSpPr>
        <p:spPr>
          <a:xfrm>
            <a:off x="1830023" y="2229525"/>
            <a:ext cx="7226301"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a:defRPr sz="2800"/>
            </a:lvl1pPr>
          </a:lstStyle>
          <a:p>
            <a:pPr/>
            <a:r>
              <a:t>指定がある場合は、下記の項目を記述する。</a:t>
            </a:r>
          </a:p>
        </p:txBody>
      </p:sp>
      <p:sp>
        <p:nvSpPr>
          <p:cNvPr id="193" name="OGP設定"/>
          <p:cNvSpPr txBox="1"/>
          <p:nvPr/>
        </p:nvSpPr>
        <p:spPr>
          <a:xfrm>
            <a:off x="2733784" y="1165265"/>
            <a:ext cx="2251965" cy="85852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a:defRPr sz="4000"/>
            </a:lvl1pPr>
          </a:lstStyle>
          <a:p>
            <a:pPr/>
            <a:r>
              <a:t>OGP設定</a:t>
            </a:r>
          </a:p>
        </p:txBody>
      </p:sp>
      <p:sp>
        <p:nvSpPr>
          <p:cNvPr id="194" name="円形"/>
          <p:cNvSpPr/>
          <p:nvPr/>
        </p:nvSpPr>
        <p:spPr>
          <a:xfrm>
            <a:off x="1843370" y="1277025"/>
            <a:ext cx="635000" cy="635001"/>
          </a:xfrm>
          <a:prstGeom prst="ellipse">
            <a:avLst/>
          </a:prstGeom>
          <a:solidFill>
            <a:srgbClr val="000000"/>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p>
        </p:txBody>
      </p:sp>
      <p:sp>
        <p:nvSpPr>
          <p:cNvPr id="195" name="必要に応じてコメントを使用してコードの説明を記述する。"/>
          <p:cNvSpPr txBox="1"/>
          <p:nvPr/>
        </p:nvSpPr>
        <p:spPr>
          <a:xfrm>
            <a:off x="1830023" y="10635109"/>
            <a:ext cx="9665717" cy="4572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a:defRPr sz="2800"/>
            </a:lvl1pPr>
          </a:lstStyle>
          <a:p>
            <a:pPr/>
            <a:r>
              <a:t>必要に応じてコメントを使用してコードの説明を記述する。</a:t>
            </a:r>
          </a:p>
        </p:txBody>
      </p:sp>
      <p:sp>
        <p:nvSpPr>
          <p:cNvPr id="196" name="コメント"/>
          <p:cNvSpPr txBox="1"/>
          <p:nvPr/>
        </p:nvSpPr>
        <p:spPr>
          <a:xfrm>
            <a:off x="2733784" y="9695309"/>
            <a:ext cx="2120901" cy="6096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a:defRPr sz="4000"/>
            </a:lvl1pPr>
          </a:lstStyle>
          <a:p>
            <a:pPr/>
            <a:r>
              <a:t>コメント</a:t>
            </a:r>
          </a:p>
        </p:txBody>
      </p:sp>
      <p:sp>
        <p:nvSpPr>
          <p:cNvPr id="197" name="円形"/>
          <p:cNvSpPr/>
          <p:nvPr/>
        </p:nvSpPr>
        <p:spPr>
          <a:xfrm>
            <a:off x="1843370" y="9682609"/>
            <a:ext cx="635000" cy="635001"/>
          </a:xfrm>
          <a:prstGeom prst="ellipse">
            <a:avLst/>
          </a:prstGeom>
          <a:solidFill>
            <a:srgbClr val="000000"/>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p>
        </p:txBody>
      </p:sp>
      <p:sp>
        <p:nvSpPr>
          <p:cNvPr id="198" name="（５／１５）"/>
          <p:cNvSpPr txBox="1"/>
          <p:nvPr/>
        </p:nvSpPr>
        <p:spPr>
          <a:xfrm>
            <a:off x="21500219" y="12673785"/>
            <a:ext cx="1943101" cy="4064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r"/>
          </a:lstStyle>
          <a:p>
            <a:pPr/>
            <a:r>
              <a:t>（５／１５）</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0" name="アーカイブページ等でページャーが付く場合には、headタグ内にcanonicalタグを記述する。"/>
          <p:cNvSpPr txBox="1"/>
          <p:nvPr/>
        </p:nvSpPr>
        <p:spPr>
          <a:xfrm>
            <a:off x="1830023" y="2142403"/>
            <a:ext cx="14838274" cy="631445"/>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a:defRPr sz="2800"/>
            </a:lvl1pPr>
          </a:lstStyle>
          <a:p>
            <a:pPr/>
            <a:r>
              <a:t>アーカイブページ等でページャーが付く場合には、headタグ内にcanonicalタグを記述する。</a:t>
            </a:r>
          </a:p>
        </p:txBody>
      </p:sp>
      <p:sp>
        <p:nvSpPr>
          <p:cNvPr id="201" name="canonicalタグ"/>
          <p:cNvSpPr txBox="1"/>
          <p:nvPr/>
        </p:nvSpPr>
        <p:spPr>
          <a:xfrm>
            <a:off x="2733784" y="1165265"/>
            <a:ext cx="3351785" cy="85852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a:defRPr sz="4000"/>
            </a:lvl1pPr>
          </a:lstStyle>
          <a:p>
            <a:pPr/>
            <a:r>
              <a:t>canonicalタグ</a:t>
            </a:r>
          </a:p>
        </p:txBody>
      </p:sp>
      <p:sp>
        <p:nvSpPr>
          <p:cNvPr id="202" name="円形"/>
          <p:cNvSpPr/>
          <p:nvPr/>
        </p:nvSpPr>
        <p:spPr>
          <a:xfrm>
            <a:off x="1843370" y="1277025"/>
            <a:ext cx="635000" cy="635001"/>
          </a:xfrm>
          <a:prstGeom prst="ellipse">
            <a:avLst/>
          </a:prstGeom>
          <a:solidFill>
            <a:srgbClr val="000000"/>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p>
        </p:txBody>
      </p:sp>
      <p:pic>
        <p:nvPicPr>
          <p:cNvPr id="203" name="スクリーンショット 2022-01-18 13.39.05.jpg" descr="スクリーンショット 2022-01-18 13.39.05.jpg"/>
          <p:cNvPicPr>
            <a:picLocks noChangeAspect="1"/>
          </p:cNvPicPr>
          <p:nvPr/>
        </p:nvPicPr>
        <p:blipFill>
          <a:blip r:embed="rId2">
            <a:extLst/>
          </a:blip>
          <a:stretch>
            <a:fillRect/>
          </a:stretch>
        </p:blipFill>
        <p:spPr>
          <a:xfrm>
            <a:off x="2002628" y="3447066"/>
            <a:ext cx="10031824" cy="1701828"/>
          </a:xfrm>
          <a:prstGeom prst="rect">
            <a:avLst/>
          </a:prstGeom>
          <a:ln w="12700">
            <a:miter lim="400000"/>
          </a:ln>
        </p:spPr>
      </p:pic>
      <p:sp>
        <p:nvSpPr>
          <p:cNvPr id="204" name="モバイル検索結果にサムネイル画像を表示させるためのthumbnailタグを&lt;head&gt;タグ内に記述する。"/>
          <p:cNvSpPr txBox="1"/>
          <p:nvPr/>
        </p:nvSpPr>
        <p:spPr>
          <a:xfrm>
            <a:off x="1830023" y="7921308"/>
            <a:ext cx="16004287" cy="631445"/>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a:defRPr sz="2800"/>
            </a:lvl1pPr>
          </a:lstStyle>
          <a:p>
            <a:pPr/>
            <a:r>
              <a:t>モバイル検索結果にサムネイル画像を表示させるためのthumbnailタグを&lt;head&gt;タグ内に記述する。</a:t>
            </a:r>
          </a:p>
        </p:txBody>
      </p:sp>
      <p:sp>
        <p:nvSpPr>
          <p:cNvPr id="205" name="thumbnailメタタグ"/>
          <p:cNvSpPr txBox="1"/>
          <p:nvPr/>
        </p:nvSpPr>
        <p:spPr>
          <a:xfrm>
            <a:off x="2733784" y="6944170"/>
            <a:ext cx="4465829" cy="85852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a:defRPr sz="4000"/>
            </a:lvl1pPr>
          </a:lstStyle>
          <a:p>
            <a:pPr/>
            <a:r>
              <a:t>thumbnailメタタグ</a:t>
            </a:r>
          </a:p>
        </p:txBody>
      </p:sp>
      <p:sp>
        <p:nvSpPr>
          <p:cNvPr id="206" name="円形"/>
          <p:cNvSpPr/>
          <p:nvPr/>
        </p:nvSpPr>
        <p:spPr>
          <a:xfrm>
            <a:off x="1843370" y="7055930"/>
            <a:ext cx="635000" cy="635001"/>
          </a:xfrm>
          <a:prstGeom prst="ellipse">
            <a:avLst/>
          </a:prstGeom>
          <a:solidFill>
            <a:srgbClr val="000000"/>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p>
        </p:txBody>
      </p:sp>
      <p:pic>
        <p:nvPicPr>
          <p:cNvPr id="207" name="スクリーンショット 2022-01-18 13.41.34.jpg" descr="スクリーンショット 2022-01-18 13.41.34.jpg"/>
          <p:cNvPicPr>
            <a:picLocks noChangeAspect="1"/>
          </p:cNvPicPr>
          <p:nvPr/>
        </p:nvPicPr>
        <p:blipFill>
          <a:blip r:embed="rId3">
            <a:extLst/>
          </a:blip>
          <a:stretch>
            <a:fillRect/>
          </a:stretch>
        </p:blipFill>
        <p:spPr>
          <a:xfrm>
            <a:off x="2008513" y="9161157"/>
            <a:ext cx="11543863" cy="1645988"/>
          </a:xfrm>
          <a:prstGeom prst="rect">
            <a:avLst/>
          </a:prstGeom>
          <a:ln w="12700">
            <a:miter lim="400000"/>
          </a:ln>
        </p:spPr>
      </p:pic>
      <p:sp>
        <p:nvSpPr>
          <p:cNvPr id="208" name="（６／１５）"/>
          <p:cNvSpPr txBox="1"/>
          <p:nvPr/>
        </p:nvSpPr>
        <p:spPr>
          <a:xfrm>
            <a:off x="21500219" y="12673785"/>
            <a:ext cx="1943101" cy="4064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r"/>
          </a:lstStyle>
          <a:p>
            <a:pPr/>
            <a:r>
              <a:t>（６／１５）</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0" name="四角形"/>
          <p:cNvSpPr/>
          <p:nvPr/>
        </p:nvSpPr>
        <p:spPr>
          <a:xfrm>
            <a:off x="1319985" y="1102638"/>
            <a:ext cx="21453290" cy="901307"/>
          </a:xfrm>
          <a:prstGeom prst="rect">
            <a:avLst/>
          </a:prstGeom>
          <a:solidFill>
            <a:srgbClr val="000000"/>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p>
        </p:txBody>
      </p:sp>
      <p:sp>
        <p:nvSpPr>
          <p:cNvPr id="211" name="HTMLのスタイルルール"/>
          <p:cNvSpPr txBox="1"/>
          <p:nvPr/>
        </p:nvSpPr>
        <p:spPr>
          <a:xfrm>
            <a:off x="1680862" y="1161877"/>
            <a:ext cx="5076749" cy="782829"/>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a:defRPr sz="3600">
                <a:solidFill>
                  <a:srgbClr val="FFFFFF"/>
                </a:solidFill>
              </a:defRPr>
            </a:lvl1pPr>
          </a:lstStyle>
          <a:p>
            <a:pPr/>
            <a:r>
              <a:t>HTMLのスタイルルール</a:t>
            </a:r>
          </a:p>
        </p:txBody>
      </p:sp>
      <p:sp>
        <p:nvSpPr>
          <p:cNvPr id="212" name="HTML５を使用する。以下で始まる形式で書く。 すべてのHTMLに&lt;!DOCTYPE html&gt;があることが推奨。…"/>
          <p:cNvSpPr txBox="1"/>
          <p:nvPr/>
        </p:nvSpPr>
        <p:spPr>
          <a:xfrm>
            <a:off x="1751952" y="3703812"/>
            <a:ext cx="10355225" cy="1940765"/>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p>
            <a:pPr algn="l">
              <a:defRPr sz="2800"/>
            </a:pPr>
            <a:r>
              <a:t>HTML５を使用する。以下で始まる形式で書く。</a:t>
            </a:r>
            <a:br/>
            <a:r>
              <a:t>すべてのHTMLに&lt;!DOCTYPE html&gt;があることが推奨。</a:t>
            </a:r>
          </a:p>
          <a:p>
            <a:pPr algn="l">
              <a:defRPr sz="2800"/>
            </a:pPr>
            <a:r>
              <a:t>Void要素は閉じない。つまり、&lt;br /&gt;ではなく、&lt;br&gt;を使用する</a:t>
            </a:r>
          </a:p>
        </p:txBody>
      </p:sp>
      <p:sp>
        <p:nvSpPr>
          <p:cNvPr id="213" name="ドキュメントタイプ"/>
          <p:cNvSpPr txBox="1"/>
          <p:nvPr/>
        </p:nvSpPr>
        <p:spPr>
          <a:xfrm>
            <a:off x="2655714" y="2851134"/>
            <a:ext cx="4650741" cy="6096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a:defRPr sz="4000"/>
            </a:lvl1pPr>
          </a:lstStyle>
          <a:p>
            <a:pPr/>
            <a:r>
              <a:t>ドキュメントタイプ</a:t>
            </a:r>
          </a:p>
        </p:txBody>
      </p:sp>
      <p:sp>
        <p:nvSpPr>
          <p:cNvPr id="214" name="円形"/>
          <p:cNvSpPr/>
          <p:nvPr/>
        </p:nvSpPr>
        <p:spPr>
          <a:xfrm>
            <a:off x="1765300" y="2838434"/>
            <a:ext cx="635000" cy="635000"/>
          </a:xfrm>
          <a:prstGeom prst="ellipse">
            <a:avLst/>
          </a:prstGeom>
          <a:solidFill>
            <a:srgbClr val="000000"/>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p>
        </p:txBody>
      </p:sp>
      <p:sp>
        <p:nvSpPr>
          <p:cNvPr id="215" name="可能な限り適切なHTMLを記述する。 パフォーマンスが低下するような場合を除き、できるだけ正確に記述する。 「W３C HTML validator」などの検証ツールを使用して確認する。"/>
          <p:cNvSpPr txBox="1"/>
          <p:nvPr/>
        </p:nvSpPr>
        <p:spPr>
          <a:xfrm>
            <a:off x="1751952" y="7763474"/>
            <a:ext cx="12194033" cy="1940765"/>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p>
            <a:pPr algn="l">
              <a:defRPr sz="2800"/>
            </a:pPr>
            <a:r>
              <a:t>可能な限り適切なHTMLを記述する。</a:t>
            </a:r>
            <a:br/>
            <a:r>
              <a:t>パフォーマンスが低下するような場合を除き、できるだけ正確に記述する。</a:t>
            </a:r>
            <a:br/>
            <a:r>
              <a:t>「W３C HTML validator」などの検証ツールを使用して確認する。</a:t>
            </a:r>
          </a:p>
        </p:txBody>
      </p:sp>
      <p:sp>
        <p:nvSpPr>
          <p:cNvPr id="216" name="HTMLの有効性"/>
          <p:cNvSpPr txBox="1"/>
          <p:nvPr/>
        </p:nvSpPr>
        <p:spPr>
          <a:xfrm>
            <a:off x="2655714" y="6786336"/>
            <a:ext cx="3687573" cy="85852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a:defRPr sz="4000"/>
            </a:lvl1pPr>
          </a:lstStyle>
          <a:p>
            <a:pPr/>
            <a:r>
              <a:t>HTMLの有効性</a:t>
            </a:r>
          </a:p>
        </p:txBody>
      </p:sp>
      <p:sp>
        <p:nvSpPr>
          <p:cNvPr id="217" name="円形"/>
          <p:cNvSpPr/>
          <p:nvPr/>
        </p:nvSpPr>
        <p:spPr>
          <a:xfrm>
            <a:off x="1765300" y="6898097"/>
            <a:ext cx="635000" cy="635001"/>
          </a:xfrm>
          <a:prstGeom prst="ellipse">
            <a:avLst/>
          </a:prstGeom>
          <a:solidFill>
            <a:srgbClr val="000000"/>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p>
        </p:txBody>
      </p:sp>
      <p:pic>
        <p:nvPicPr>
          <p:cNvPr id="218" name="スクリーンショット 2022-01-18 13.50.36.jpg" descr="スクリーンショット 2022-01-18 13.50.36.jpg"/>
          <p:cNvPicPr>
            <a:picLocks noChangeAspect="1"/>
          </p:cNvPicPr>
          <p:nvPr/>
        </p:nvPicPr>
        <p:blipFill>
          <a:blip r:embed="rId2">
            <a:extLst/>
          </a:blip>
          <a:stretch>
            <a:fillRect/>
          </a:stretch>
        </p:blipFill>
        <p:spPr>
          <a:xfrm>
            <a:off x="14827839" y="7157205"/>
            <a:ext cx="7482954" cy="4782154"/>
          </a:xfrm>
          <a:prstGeom prst="rect">
            <a:avLst/>
          </a:prstGeom>
          <a:ln w="12700">
            <a:miter lim="400000"/>
          </a:ln>
        </p:spPr>
      </p:pic>
      <p:sp>
        <p:nvSpPr>
          <p:cNvPr id="219" name="（７／１５）"/>
          <p:cNvSpPr txBox="1"/>
          <p:nvPr/>
        </p:nvSpPr>
        <p:spPr>
          <a:xfrm>
            <a:off x="21500219" y="12673785"/>
            <a:ext cx="1943101" cy="4064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r"/>
          </a:lstStyle>
          <a:p>
            <a:pPr/>
            <a:r>
              <a:t>（７／１５）</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1" name="HTML（構造）、CSS（スタイリング）、およびスクリプト（動作）を厳密に区別し、ファイル内にはHTML（構造）のみがあり、…"/>
          <p:cNvSpPr txBox="1"/>
          <p:nvPr/>
        </p:nvSpPr>
        <p:spPr>
          <a:xfrm>
            <a:off x="1830023" y="2142403"/>
            <a:ext cx="21011490" cy="1286105"/>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p>
            <a:pPr algn="l">
              <a:defRPr sz="2800"/>
            </a:pPr>
            <a:r>
              <a:t>HTML（構造）、CSS（スタイリング）、およびスクリプト（動作）を厳密に区別し、ファイル内にはHTML（構造）のみがあり、</a:t>
            </a:r>
          </a:p>
          <a:p>
            <a:pPr algn="l">
              <a:defRPr sz="2800"/>
            </a:pPr>
            <a:r>
              <a:t>CSSはスタイルシートに記述し、スクリプトにスクリプトファイルへ記述する。</a:t>
            </a:r>
          </a:p>
        </p:txBody>
      </p:sp>
      <p:sp>
        <p:nvSpPr>
          <p:cNvPr id="222" name="構成関係の分離"/>
          <p:cNvSpPr txBox="1"/>
          <p:nvPr/>
        </p:nvSpPr>
        <p:spPr>
          <a:xfrm>
            <a:off x="2733784" y="1289725"/>
            <a:ext cx="3670301" cy="609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a:defRPr sz="4000"/>
            </a:lvl1pPr>
          </a:lstStyle>
          <a:p>
            <a:pPr/>
            <a:r>
              <a:t>構成関係の分離</a:t>
            </a:r>
          </a:p>
        </p:txBody>
      </p:sp>
      <p:sp>
        <p:nvSpPr>
          <p:cNvPr id="223" name="円形"/>
          <p:cNvSpPr/>
          <p:nvPr/>
        </p:nvSpPr>
        <p:spPr>
          <a:xfrm>
            <a:off x="1843370" y="1277025"/>
            <a:ext cx="635000" cy="635001"/>
          </a:xfrm>
          <a:prstGeom prst="ellipse">
            <a:avLst/>
          </a:prstGeom>
          <a:solidFill>
            <a:srgbClr val="000000"/>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p>
        </p:txBody>
      </p:sp>
      <p:sp>
        <p:nvSpPr>
          <p:cNvPr id="224" name="実体参照は使用しないこと。UTF-8においては、&amp;mdash;, &amp;rdquo;, or &amp;#x263a;のような文字は実体参照を使う必要はない。…"/>
          <p:cNvSpPr txBox="1"/>
          <p:nvPr/>
        </p:nvSpPr>
        <p:spPr>
          <a:xfrm>
            <a:off x="1830023" y="7773057"/>
            <a:ext cx="20135647" cy="1286105"/>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p>
            <a:pPr algn="l">
              <a:defRPr sz="2800"/>
            </a:pPr>
            <a:r>
              <a:t>実体参照は使用しないこと。UTF-8においては、&amp;mdash;, &amp;rdquo;, or &amp;#x263a;のような文字は実体参照を使う必要はない。</a:t>
            </a:r>
          </a:p>
          <a:p>
            <a:pPr algn="l">
              <a:defRPr sz="2800"/>
            </a:pPr>
            <a:r>
              <a:t>例外としてHTMLで特別な意味を持つ文字（ &lt; や &amp; など）は適用される。</a:t>
            </a:r>
          </a:p>
        </p:txBody>
      </p:sp>
      <p:sp>
        <p:nvSpPr>
          <p:cNvPr id="225" name="実体参照"/>
          <p:cNvSpPr txBox="1"/>
          <p:nvPr/>
        </p:nvSpPr>
        <p:spPr>
          <a:xfrm>
            <a:off x="2733784" y="6920379"/>
            <a:ext cx="2146301" cy="6096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a:defRPr sz="4000"/>
            </a:lvl1pPr>
          </a:lstStyle>
          <a:p>
            <a:pPr/>
            <a:r>
              <a:t>実体参照</a:t>
            </a:r>
          </a:p>
        </p:txBody>
      </p:sp>
      <p:sp>
        <p:nvSpPr>
          <p:cNvPr id="226" name="円形"/>
          <p:cNvSpPr/>
          <p:nvPr/>
        </p:nvSpPr>
        <p:spPr>
          <a:xfrm>
            <a:off x="1843370" y="6907679"/>
            <a:ext cx="635000" cy="635001"/>
          </a:xfrm>
          <a:prstGeom prst="ellipse">
            <a:avLst/>
          </a:prstGeom>
          <a:solidFill>
            <a:srgbClr val="000000"/>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p>
        </p:txBody>
      </p:sp>
      <p:pic>
        <p:nvPicPr>
          <p:cNvPr id="227" name="スクリーンショット 2022-01-18 14.00.32.jpg" descr="スクリーンショット 2022-01-18 14.00.32.jpg"/>
          <p:cNvPicPr>
            <a:picLocks noChangeAspect="1"/>
          </p:cNvPicPr>
          <p:nvPr/>
        </p:nvPicPr>
        <p:blipFill>
          <a:blip r:embed="rId2">
            <a:extLst/>
          </a:blip>
          <a:stretch>
            <a:fillRect/>
          </a:stretch>
        </p:blipFill>
        <p:spPr>
          <a:xfrm>
            <a:off x="1927608" y="9568724"/>
            <a:ext cx="9944910" cy="2788293"/>
          </a:xfrm>
          <a:prstGeom prst="rect">
            <a:avLst/>
          </a:prstGeom>
          <a:ln w="12700">
            <a:miter lim="400000"/>
          </a:ln>
        </p:spPr>
      </p:pic>
      <p:sp>
        <p:nvSpPr>
          <p:cNvPr id="228" name="（８／１５）"/>
          <p:cNvSpPr txBox="1"/>
          <p:nvPr/>
        </p:nvSpPr>
        <p:spPr>
          <a:xfrm>
            <a:off x="21500219" y="12673785"/>
            <a:ext cx="1943101" cy="4064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r"/>
          </a:lstStyle>
          <a:p>
            <a:pPr/>
            <a:r>
              <a:t>（８／１５）</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0" name="CSSとScriptのtype属性は省略する。HTML５ではデフォルトで解釈される。"/>
          <p:cNvSpPr txBox="1"/>
          <p:nvPr/>
        </p:nvSpPr>
        <p:spPr>
          <a:xfrm>
            <a:off x="1830023" y="2142403"/>
            <a:ext cx="12444731" cy="631445"/>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sz="2800"/>
            </a:lvl1pPr>
          </a:lstStyle>
          <a:p>
            <a:pPr/>
            <a:r>
              <a:t>CSSとScriptのtype属性は省略する。HTML５ではデフォルトで解釈される。</a:t>
            </a:r>
          </a:p>
        </p:txBody>
      </p:sp>
      <p:sp>
        <p:nvSpPr>
          <p:cNvPr id="231" name="type属性"/>
          <p:cNvSpPr txBox="1"/>
          <p:nvPr/>
        </p:nvSpPr>
        <p:spPr>
          <a:xfrm>
            <a:off x="2733784" y="1165265"/>
            <a:ext cx="2156461" cy="85852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a:defRPr sz="4000"/>
            </a:lvl1pPr>
          </a:lstStyle>
          <a:p>
            <a:pPr/>
            <a:r>
              <a:t>type属性</a:t>
            </a:r>
          </a:p>
        </p:txBody>
      </p:sp>
      <p:sp>
        <p:nvSpPr>
          <p:cNvPr id="232" name="円形"/>
          <p:cNvSpPr/>
          <p:nvPr/>
        </p:nvSpPr>
        <p:spPr>
          <a:xfrm>
            <a:off x="1843370" y="1277025"/>
            <a:ext cx="635000" cy="635001"/>
          </a:xfrm>
          <a:prstGeom prst="ellipse">
            <a:avLst/>
          </a:prstGeom>
          <a:solidFill>
            <a:srgbClr val="000000"/>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p>
        </p:txBody>
      </p:sp>
      <p:sp>
        <p:nvSpPr>
          <p:cNvPr id="233" name="&lt;section&gt;タグを使用する場合、直下に&lt;h1&gt;〜&lt;h6&gt;があるようにする。見出しになる内容がない場合は&lt;div&gt;タグを使う。"/>
          <p:cNvSpPr txBox="1"/>
          <p:nvPr/>
        </p:nvSpPr>
        <p:spPr>
          <a:xfrm>
            <a:off x="1830023" y="10115170"/>
            <a:ext cx="19296076" cy="631445"/>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sz="2800"/>
            </a:lvl1pPr>
          </a:lstStyle>
          <a:p>
            <a:pPr/>
            <a:r>
              <a:t>&lt;section&gt;タグを使用する場合、直下に&lt;h1&gt;〜&lt;h6&gt;があるようにする。見出しになる内容がない場合は&lt;div&gt;タグを使う。</a:t>
            </a:r>
          </a:p>
        </p:txBody>
      </p:sp>
      <p:sp>
        <p:nvSpPr>
          <p:cNvPr id="234" name="sectionタグ"/>
          <p:cNvSpPr txBox="1"/>
          <p:nvPr/>
        </p:nvSpPr>
        <p:spPr>
          <a:xfrm>
            <a:off x="2733784" y="9138031"/>
            <a:ext cx="2794509" cy="85852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a:defRPr sz="4000"/>
            </a:lvl1pPr>
          </a:lstStyle>
          <a:p>
            <a:pPr/>
            <a:r>
              <a:t>sectionタグ</a:t>
            </a:r>
          </a:p>
        </p:txBody>
      </p:sp>
      <p:sp>
        <p:nvSpPr>
          <p:cNvPr id="235" name="円形"/>
          <p:cNvSpPr/>
          <p:nvPr/>
        </p:nvSpPr>
        <p:spPr>
          <a:xfrm>
            <a:off x="1843370" y="9249792"/>
            <a:ext cx="635000" cy="635001"/>
          </a:xfrm>
          <a:prstGeom prst="ellipse">
            <a:avLst/>
          </a:prstGeom>
          <a:solidFill>
            <a:srgbClr val="000000"/>
          </a:solidFill>
          <a:ln w="12700">
            <a:miter lim="400000"/>
          </a:ln>
        </p:spPr>
        <p:txBody>
          <a:bodyPr lIns="50800" tIns="50800" rIns="50800" bIns="50800" anchor="ctr"/>
          <a:lstStyle/>
          <a:p>
            <a:pPr defTabSz="1130300">
              <a:lnSpc>
                <a:spcPct val="100000"/>
              </a:lnSpc>
              <a:defRPr sz="3200">
                <a:solidFill>
                  <a:srgbClr val="FFFFFF"/>
                </a:solidFill>
                <a:latin typeface="Graphik"/>
                <a:ea typeface="Graphik"/>
                <a:cs typeface="Graphik"/>
                <a:sym typeface="Graphik"/>
              </a:defRPr>
            </a:pPr>
          </a:p>
        </p:txBody>
      </p:sp>
      <p:pic>
        <p:nvPicPr>
          <p:cNvPr id="236" name="スクリーンショット 2022-01-18 14.02.57.jpg" descr="スクリーンショット 2022-01-18 14.02.57.jpg"/>
          <p:cNvPicPr>
            <a:picLocks noChangeAspect="1"/>
          </p:cNvPicPr>
          <p:nvPr/>
        </p:nvPicPr>
        <p:blipFill>
          <a:blip r:embed="rId2">
            <a:extLst/>
          </a:blip>
          <a:stretch>
            <a:fillRect/>
          </a:stretch>
        </p:blipFill>
        <p:spPr>
          <a:xfrm>
            <a:off x="2164307" y="3022512"/>
            <a:ext cx="13258478" cy="4876925"/>
          </a:xfrm>
          <a:prstGeom prst="rect">
            <a:avLst/>
          </a:prstGeom>
          <a:ln w="12700">
            <a:miter lim="400000"/>
          </a:ln>
        </p:spPr>
      </p:pic>
      <p:sp>
        <p:nvSpPr>
          <p:cNvPr id="237" name="（９／１５）"/>
          <p:cNvSpPr txBox="1"/>
          <p:nvPr/>
        </p:nvSpPr>
        <p:spPr>
          <a:xfrm>
            <a:off x="21500219" y="12673785"/>
            <a:ext cx="1943101" cy="4064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r"/>
          </a:lstStyle>
          <a:p>
            <a:pPr/>
            <a:r>
              <a:t>（９／１５）</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23_ClassicWhite">
  <a:themeElements>
    <a:clrScheme name="23_ClassicWhite">
      <a:dk1>
        <a:srgbClr val="000000"/>
      </a:dk1>
      <a:lt1>
        <a:srgbClr val="FFFFFF"/>
      </a:lt1>
      <a:dk2>
        <a:srgbClr val="5E5E5E"/>
      </a:dk2>
      <a:lt2>
        <a:srgbClr val="D5D5D5"/>
      </a:lt2>
      <a:accent1>
        <a:srgbClr val="3E74D1"/>
      </a:accent1>
      <a:accent2>
        <a:srgbClr val="33C5B9"/>
      </a:accent2>
      <a:accent3>
        <a:srgbClr val="45B53C"/>
      </a:accent3>
      <a:accent4>
        <a:srgbClr val="FFBD16"/>
      </a:accent4>
      <a:accent5>
        <a:srgbClr val="E22146"/>
      </a:accent5>
      <a:accent6>
        <a:srgbClr val="836BB7"/>
      </a:accent6>
      <a:hlink>
        <a:srgbClr val="0000FF"/>
      </a:hlink>
      <a:folHlink>
        <a:srgbClr val="FF00FF"/>
      </a:folHlink>
    </a:clrScheme>
    <a:fontScheme name="23_ClassicWhite">
      <a:majorFont>
        <a:latin typeface="Canela Bold"/>
        <a:ea typeface="Canela Bold"/>
        <a:cs typeface="Canela Bold"/>
      </a:majorFont>
      <a:minorFont>
        <a:latin typeface="Canela Bold"/>
        <a:ea typeface="Canela Bold"/>
        <a:cs typeface="Canela Bold"/>
      </a:minorFont>
    </a:fontScheme>
    <a:fmtScheme name="23_Clas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11303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Graphik"/>
            <a:ea typeface="Graphik"/>
            <a:cs typeface="Graphik"/>
            <a:sym typeface="Graphik"/>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2438400" rtl="0" fontAlgn="auto" latinLnBrk="0" hangingPunct="0">
          <a:lnSpc>
            <a:spcPct val="9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anela Text Regular"/>
            <a:ea typeface="Canela Text Regular"/>
            <a:cs typeface="Canela Text Regular"/>
            <a:sym typeface="Canela Text Regular"/>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23_ClassicWhite">
  <a:themeElements>
    <a:clrScheme name="23_ClassicWhite">
      <a:dk1>
        <a:srgbClr val="000000"/>
      </a:dk1>
      <a:lt1>
        <a:srgbClr val="FFFFFF"/>
      </a:lt1>
      <a:dk2>
        <a:srgbClr val="5E5E5E"/>
      </a:dk2>
      <a:lt2>
        <a:srgbClr val="D5D5D5"/>
      </a:lt2>
      <a:accent1>
        <a:srgbClr val="3E74D1"/>
      </a:accent1>
      <a:accent2>
        <a:srgbClr val="33C5B9"/>
      </a:accent2>
      <a:accent3>
        <a:srgbClr val="45B53C"/>
      </a:accent3>
      <a:accent4>
        <a:srgbClr val="FFBD16"/>
      </a:accent4>
      <a:accent5>
        <a:srgbClr val="E22146"/>
      </a:accent5>
      <a:accent6>
        <a:srgbClr val="836BB7"/>
      </a:accent6>
      <a:hlink>
        <a:srgbClr val="0000FF"/>
      </a:hlink>
      <a:folHlink>
        <a:srgbClr val="FF00FF"/>
      </a:folHlink>
    </a:clrScheme>
    <a:fontScheme name="23_ClassicWhite">
      <a:majorFont>
        <a:latin typeface="Canela Bold"/>
        <a:ea typeface="Canela Bold"/>
        <a:cs typeface="Canela Bold"/>
      </a:majorFont>
      <a:minorFont>
        <a:latin typeface="Canela Bold"/>
        <a:ea typeface="Canela Bold"/>
        <a:cs typeface="Canela Bold"/>
      </a:minorFont>
    </a:fontScheme>
    <a:fmtScheme name="23_Clas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11303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Graphik"/>
            <a:ea typeface="Graphik"/>
            <a:cs typeface="Graphik"/>
            <a:sym typeface="Graphik"/>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2438400" rtl="0" fontAlgn="auto" latinLnBrk="0" hangingPunct="0">
          <a:lnSpc>
            <a:spcPct val="9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anela Text Regular"/>
            <a:ea typeface="Canela Text Regular"/>
            <a:cs typeface="Canela Text Regular"/>
            <a:sym typeface="Canela Text Regular"/>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